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0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81" r:id="rId2"/>
    <p:sldMasterId id="2147483726" r:id="rId3"/>
    <p:sldMasterId id="2147483752" r:id="rId4"/>
    <p:sldMasterId id="2147483764" r:id="rId5"/>
    <p:sldMasterId id="2147483768" r:id="rId6"/>
    <p:sldMasterId id="2147483772" r:id="rId7"/>
    <p:sldMasterId id="2147483776" r:id="rId8"/>
    <p:sldMasterId id="2147483780" r:id="rId9"/>
    <p:sldMasterId id="2147483820" r:id="rId10"/>
    <p:sldMasterId id="2147483860" r:id="rId11"/>
  </p:sldMasterIdLst>
  <p:notesMasterIdLst>
    <p:notesMasterId r:id="rId41"/>
  </p:notesMasterIdLst>
  <p:sldIdLst>
    <p:sldId id="294" r:id="rId12"/>
    <p:sldId id="258" r:id="rId13"/>
    <p:sldId id="270" r:id="rId14"/>
    <p:sldId id="271" r:id="rId15"/>
    <p:sldId id="273" r:id="rId16"/>
    <p:sldId id="272" r:id="rId17"/>
    <p:sldId id="259" r:id="rId18"/>
    <p:sldId id="280" r:id="rId19"/>
    <p:sldId id="281" r:id="rId20"/>
    <p:sldId id="260" r:id="rId21"/>
    <p:sldId id="268" r:id="rId22"/>
    <p:sldId id="269" r:id="rId23"/>
    <p:sldId id="286" r:id="rId24"/>
    <p:sldId id="287" r:id="rId25"/>
    <p:sldId id="302" r:id="rId26"/>
    <p:sldId id="301" r:id="rId27"/>
    <p:sldId id="261" r:id="rId28"/>
    <p:sldId id="284" r:id="rId29"/>
    <p:sldId id="285" r:id="rId30"/>
    <p:sldId id="298" r:id="rId31"/>
    <p:sldId id="299" r:id="rId32"/>
    <p:sldId id="300" r:id="rId33"/>
    <p:sldId id="288" r:id="rId34"/>
    <p:sldId id="289" r:id="rId35"/>
    <p:sldId id="274" r:id="rId36"/>
    <p:sldId id="275" r:id="rId37"/>
    <p:sldId id="276" r:id="rId38"/>
    <p:sldId id="278" r:id="rId39"/>
    <p:sldId id="277" r:id="rId40"/>
  </p:sldIdLst>
  <p:sldSz cx="9144000" cy="6858000" type="letter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/>
    <p:restoredTop sz="96327"/>
  </p:normalViewPr>
  <p:slideViewPr>
    <p:cSldViewPr snapToGrid="0">
      <p:cViewPr varScale="1">
        <p:scale>
          <a:sx n="132" d="100"/>
          <a:sy n="132" d="100"/>
        </p:scale>
        <p:origin x="1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62058-F8A4-FC42-A05F-2EF2D2D7013A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8A6ED-F473-6D4F-8F0C-CA754C70D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44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33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29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0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31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1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99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30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90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0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09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3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87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92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07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6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72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44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81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11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84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3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4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4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18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1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51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D57C2-5F81-3F48-8BC7-DA029A72C4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1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30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2091B-47F6-6BFD-701C-7448FA507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C22FB-65AC-21C1-349F-0B8C66D31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8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B2D21-0D8D-2377-0499-476EFFCC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F4AC-F030-9C69-7538-ABFA1139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F449-1004-3FE5-3D5B-CDB47A1E4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897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39E434-C361-B67C-C6D2-7EA4604FD9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3" y="1519519"/>
            <a:ext cx="8338639" cy="474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6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86B92-B1C4-355D-518D-6D15FC1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868" y="313700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330422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2" y="1600200"/>
            <a:ext cx="2661841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609601"/>
            <a:ext cx="4457701" cy="51816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1"/>
            </a:lvl2pPr>
            <a:lvl3pPr>
              <a:defRPr sz="1200"/>
            </a:lvl3pPr>
            <a:lvl4pPr>
              <a:defRPr sz="1051"/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051"/>
            </a:lvl8pPr>
            <a:lvl9pPr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2" y="2971800"/>
            <a:ext cx="2661841" cy="1828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883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3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4088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E6031D77-D2E3-4F8C-5BF3-5070B5E36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7276" y="3270614"/>
            <a:ext cx="2820353" cy="1677670"/>
          </a:xfrm>
          <a:prstGeom prst="rect">
            <a:avLst/>
          </a:prstGeom>
        </p:spPr>
        <p:txBody>
          <a:bodyPr/>
          <a:lstStyle>
            <a:lvl1pPr marL="0" indent="0"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151" b="1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Divider Slide Title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7C50096-A64A-B299-7674-9F580B335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276" y="5255846"/>
            <a:ext cx="2820353" cy="84612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0752368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1268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Gray">
  <p:cSld name="Section Divider Gray">
    <p:bg>
      <p:bgPr>
        <a:solidFill>
          <a:srgbClr val="33333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61655" y="2507446"/>
            <a:ext cx="6244500" cy="9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61655" y="3471873"/>
            <a:ext cx="46371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908047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ype">
  <p:cSld name="Basic Typ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64687" y="543724"/>
            <a:ext cx="62565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73063" y="1773769"/>
            <a:ext cx="6256200" cy="4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lvl="0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None/>
              <a:defRPr/>
            </a:lvl1pPr>
            <a:lvl2pPr marL="914332" lvl="1" indent="-30477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marL="1371498" lvl="2" indent="-30477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marL="1828664" lvl="3" indent="-3047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marL="2285830" lvl="4" indent="-3047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marL="2742995" lvl="5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marL="3200160" lvl="6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marL="3657327" lvl="7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marL="4114492" lvl="8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94112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sentation Title 1">
  <p:cSld name="Presentation Title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58372" y="1596438"/>
            <a:ext cx="8046000" cy="15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258374" y="3012607"/>
            <a:ext cx="7978500" cy="8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63741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1">
  <p:cSld name="Content Option 3 - Titles Only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6875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with Sidebar">
  <p:cSld name="Content Option 3 - with Sideba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1243400"/>
            <a:ext cx="2253600" cy="515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162325" y="1400233"/>
            <a:ext cx="1994400" cy="3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marR="0" lvl="0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32" marR="0" lvl="1" indent="-22858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498" marR="0" lvl="2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664" marR="0" lvl="3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30" marR="0" lvl="4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2995" marR="0" lvl="5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160" marR="0" lvl="6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327" marR="0" lvl="7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492" marR="0" lvl="8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95428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No Footer">
  <p:cSld name="Content Option 3 - Titles Only No Foot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92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4807-21B9-3728-7BE9-B481326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02DB0-57F2-A60C-8313-6CAB7E210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73BF9-E5D1-5821-406C-EA83E83DC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FFD9F-AB15-D533-D84F-0AFFCEAD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D16D2-5F91-0481-13EE-51347924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532A0-9824-2EF5-A3A5-2A87C297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9769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Title">
  <p:cSld name="01_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9"/>
          <p:cNvGrpSpPr/>
          <p:nvPr/>
        </p:nvGrpSpPr>
        <p:grpSpPr>
          <a:xfrm>
            <a:off x="522213" y="1761908"/>
            <a:ext cx="479499" cy="514245"/>
            <a:chOff x="6294751" y="783425"/>
            <a:chExt cx="5020925" cy="4038575"/>
          </a:xfrm>
        </p:grpSpPr>
        <p:sp>
          <p:nvSpPr>
            <p:cNvPr id="31" name="Google Shape;31;p9"/>
            <p:cNvSpPr/>
            <p:nvPr/>
          </p:nvSpPr>
          <p:spPr>
            <a:xfrm>
              <a:off x="6909501" y="783425"/>
              <a:ext cx="3199425" cy="1450400"/>
            </a:xfrm>
            <a:custGeom>
              <a:avLst/>
              <a:gdLst/>
              <a:ahLst/>
              <a:cxnLst/>
              <a:rect l="l" t="t" r="r" b="b"/>
              <a:pathLst>
                <a:path w="127977" h="58016" extrusionOk="0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8696051" y="1280700"/>
              <a:ext cx="2619625" cy="3541300"/>
            </a:xfrm>
            <a:custGeom>
              <a:avLst/>
              <a:gdLst/>
              <a:ahLst/>
              <a:cxnLst/>
              <a:rect l="l" t="t" r="r" b="b"/>
              <a:pathLst>
                <a:path w="104785" h="141652" extrusionOk="0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6856226" y="3899425"/>
              <a:ext cx="1948575" cy="922575"/>
            </a:xfrm>
            <a:custGeom>
              <a:avLst/>
              <a:gdLst/>
              <a:ahLst/>
              <a:cxnLst/>
              <a:rect l="l" t="t" r="r" b="b"/>
              <a:pathLst>
                <a:path w="77943" h="36903" extrusionOk="0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6294751" y="1984075"/>
              <a:ext cx="2549350" cy="2549325"/>
            </a:xfrm>
            <a:custGeom>
              <a:avLst/>
              <a:gdLst/>
              <a:ahLst/>
              <a:cxnLst/>
              <a:rect l="l" t="t" r="r" b="b"/>
              <a:pathLst>
                <a:path w="101974" h="101973" extrusionOk="0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" name="Google Shape;35;p9"/>
          <p:cNvGrpSpPr/>
          <p:nvPr/>
        </p:nvGrpSpPr>
        <p:grpSpPr>
          <a:xfrm>
            <a:off x="761950" y="6137915"/>
            <a:ext cx="1190119" cy="280723"/>
            <a:chOff x="990623" y="4603434"/>
            <a:chExt cx="1190118" cy="210542"/>
          </a:xfrm>
        </p:grpSpPr>
        <p:sp>
          <p:nvSpPr>
            <p:cNvPr id="36" name="Google Shape;36;p9"/>
            <p:cNvSpPr/>
            <p:nvPr/>
          </p:nvSpPr>
          <p:spPr>
            <a:xfrm>
              <a:off x="990623" y="4603434"/>
              <a:ext cx="646021" cy="210542"/>
            </a:xfrm>
            <a:custGeom>
              <a:avLst/>
              <a:gdLst/>
              <a:ahLst/>
              <a:cxnLst/>
              <a:rect l="l" t="t" r="r" b="b"/>
              <a:pathLst>
                <a:path w="97660" h="31828" extrusionOk="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683736" y="4617610"/>
              <a:ext cx="130752" cy="149188"/>
            </a:xfrm>
            <a:custGeom>
              <a:avLst/>
              <a:gdLst/>
              <a:ahLst/>
              <a:cxnLst/>
              <a:rect l="l" t="t" r="r" b="b"/>
              <a:pathLst>
                <a:path w="19766" h="22553" extrusionOk="0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1830708" y="4620765"/>
              <a:ext cx="18363" cy="142798"/>
            </a:xfrm>
            <a:custGeom>
              <a:avLst/>
              <a:gdLst/>
              <a:ahLst/>
              <a:cxnLst/>
              <a:rect l="l" t="t" r="r" b="b"/>
              <a:pathLst>
                <a:path w="2776" h="21587" extrusionOk="0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864815" y="4662664"/>
              <a:ext cx="100588" cy="104054"/>
            </a:xfrm>
            <a:custGeom>
              <a:avLst/>
              <a:gdLst/>
              <a:ahLst/>
              <a:cxnLst/>
              <a:rect l="l" t="t" r="r" b="b"/>
              <a:pathLst>
                <a:path w="15206" h="15730" extrusionOk="0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980201" y="4665893"/>
              <a:ext cx="86650" cy="100826"/>
            </a:xfrm>
            <a:custGeom>
              <a:avLst/>
              <a:gdLst/>
              <a:ahLst/>
              <a:cxnLst/>
              <a:rect l="l" t="t" r="r" b="b"/>
              <a:pathLst>
                <a:path w="13099" h="15242" extrusionOk="0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2082515" y="4620765"/>
              <a:ext cx="98226" cy="146033"/>
            </a:xfrm>
            <a:custGeom>
              <a:avLst/>
              <a:gdLst/>
              <a:ahLst/>
              <a:cxnLst/>
              <a:rect l="l" t="t" r="r" b="b"/>
              <a:pathLst>
                <a:path w="14849" h="22076" extrusionOk="0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5207051" y="2019133"/>
            <a:ext cx="1904700" cy="14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lvl="0" indent="-22858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332" lvl="1" indent="-304779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marL="1371498" lvl="2" indent="-304779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marL="1828664" lvl="3" indent="-304779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285830" lvl="4" indent="-304779" rtl="0">
              <a:spcBef>
                <a:spcPts val="0"/>
              </a:spcBef>
              <a:spcAft>
                <a:spcPts val="0"/>
              </a:spcAft>
              <a:buSzPts val="1200"/>
              <a:buChar char="»"/>
              <a:defRPr/>
            </a:lvl5pPr>
            <a:lvl6pPr marL="2742995" lvl="5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160" lvl="6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327" lvl="7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492" lvl="8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61951" y="2959200"/>
            <a:ext cx="4445100" cy="2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83312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1048"/>
            <a:ext cx="8229600" cy="5149419"/>
          </a:xfrm>
        </p:spPr>
        <p:txBody>
          <a:bodyPr/>
          <a:lstStyle>
            <a:lvl1pPr marL="457167" indent="-457167">
              <a:buFont typeface="Arial" panose="020B0604020202020204" pitchFamily="34" charset="0"/>
              <a:buChar char="•"/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8084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2" y="3308581"/>
            <a:ext cx="6515100" cy="14688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60" y="4777381"/>
            <a:ext cx="6515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8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3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121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77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77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082884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D5BDB6-7281-7B8F-9835-35F25D550E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1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FDF12C2-C480-6375-66A9-9C4D016EFD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96037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566BCE9-49BA-63DC-9AC1-C7983A2301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868" y="323639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9289228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1600200"/>
            <a:ext cx="4000501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2" y="-18288"/>
            <a:ext cx="245744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3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4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3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2971800"/>
            <a:ext cx="4000501" cy="1828800"/>
          </a:xfrm>
        </p:spPr>
        <p:txBody>
          <a:bodyPr>
            <a:normAutofit/>
          </a:bodyPr>
          <a:lstStyle>
            <a:lvl1pPr marL="0" indent="0">
              <a:buNone/>
              <a:defRPr sz="1351"/>
            </a:lvl1pPr>
            <a:lvl2pPr marL="342883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3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5883278"/>
            <a:ext cx="685800" cy="365125"/>
          </a:xfrm>
        </p:spPr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60" y="5883278"/>
            <a:ext cx="38290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5883278"/>
            <a:ext cx="241925" cy="365125"/>
          </a:xfrm>
        </p:spPr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272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39E434-C361-B67C-C6D2-7EA4604FD9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3" y="1519519"/>
            <a:ext cx="8338639" cy="474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6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86B92-B1C4-355D-518D-6D15FC1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868" y="313700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671003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2" y="1600200"/>
            <a:ext cx="2661841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609601"/>
            <a:ext cx="4457701" cy="51816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1"/>
            </a:lvl2pPr>
            <a:lvl3pPr>
              <a:defRPr sz="1200"/>
            </a:lvl3pPr>
            <a:lvl4pPr>
              <a:defRPr sz="1051"/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051"/>
            </a:lvl8pPr>
            <a:lvl9pPr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2" y="2971800"/>
            <a:ext cx="2661841" cy="1828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883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3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39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E6031D77-D2E3-4F8C-5BF3-5070B5E36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7276" y="3270614"/>
            <a:ext cx="2820353" cy="1677670"/>
          </a:xfrm>
          <a:prstGeom prst="rect">
            <a:avLst/>
          </a:prstGeom>
        </p:spPr>
        <p:txBody>
          <a:bodyPr/>
          <a:lstStyle>
            <a:lvl1pPr marL="0" indent="0"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151" b="1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Divider Slide Title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7C50096-A64A-B299-7674-9F580B335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276" y="5255846"/>
            <a:ext cx="2820353" cy="84612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70458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6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93D2-E7AD-194F-A0F3-A29E608AB82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833B-8584-BA41-A5EB-D91190CD9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87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D5BDB6-7281-7B8F-9835-35F25D550E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1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FDF12C2-C480-6375-66A9-9C4D016EFD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96037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566BCE9-49BA-63DC-9AC1-C7983A2301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868" y="323639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680251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93D2-E7AD-194F-A0F3-A29E608AB82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833B-8584-BA41-A5EB-D91190CD9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75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0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4334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93D2-E7AD-194F-A0F3-A29E608AB82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833B-8584-BA41-A5EB-D91190CD9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321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6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3" y="1681164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6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3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93D2-E7AD-194F-A0F3-A29E608AB82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833B-8584-BA41-A5EB-D91190CD9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013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93D2-E7AD-194F-A0F3-A29E608AB82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833B-8584-BA41-A5EB-D91190CD9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2564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93D2-E7AD-194F-A0F3-A29E608AB82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833B-8584-BA41-A5EB-D91190CD9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768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3" y="987426"/>
            <a:ext cx="462915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6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3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4669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3" y="987426"/>
            <a:ext cx="462915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6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6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3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264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93D2-E7AD-194F-A0F3-A29E608AB82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833B-8584-BA41-A5EB-D91190CD9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073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93D2-E7AD-194F-A0F3-A29E608AB82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833B-8584-BA41-A5EB-D91190CD9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36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A765-E497-6CDD-F25A-6F0AA281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77352-CD99-F21E-AE5A-D4C45870C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3" y="987426"/>
            <a:ext cx="4629151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83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3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DBEE1-6BC1-30E9-9E37-B1791FDDE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3" indent="0">
              <a:buNone/>
              <a:defRPr sz="1051"/>
            </a:lvl2pPr>
            <a:lvl3pPr marL="685766" indent="0">
              <a:buNone/>
              <a:defRPr sz="900"/>
            </a:lvl3pPr>
            <a:lvl4pPr marL="1028649" indent="0">
              <a:buNone/>
              <a:defRPr sz="751"/>
            </a:lvl4pPr>
            <a:lvl5pPr marL="1371532" indent="0">
              <a:buNone/>
              <a:defRPr sz="751"/>
            </a:lvl5pPr>
            <a:lvl6pPr marL="1714414" indent="0">
              <a:buNone/>
              <a:defRPr sz="751"/>
            </a:lvl6pPr>
            <a:lvl7pPr marL="2057297" indent="0">
              <a:buNone/>
              <a:defRPr sz="751"/>
            </a:lvl7pPr>
            <a:lvl8pPr marL="2400180" indent="0">
              <a:buNone/>
              <a:defRPr sz="751"/>
            </a:lvl8pPr>
            <a:lvl9pPr marL="2743063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F78F0-4BB3-72F9-CE0E-F164AFB4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00E91-5E0D-0D9D-A5BB-A1A38A7C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A9461-5F80-2B92-3956-1B16C942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7219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D5BDB6-7281-7B8F-9835-35F25D550E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1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FDF12C2-C480-6375-66A9-9C4D016EFD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96037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566BCE9-49BA-63DC-9AC1-C7983A2301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868" y="323639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311478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39E434-C361-B67C-C6D2-7EA4604FD9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3" y="1519519"/>
            <a:ext cx="8338639" cy="474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6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86B92-B1C4-355D-518D-6D15FC1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868" y="313700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8268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39E434-C361-B67C-C6D2-7EA4604FD9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3" y="1519519"/>
            <a:ext cx="8338639" cy="474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6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86B92-B1C4-355D-518D-6D15FC1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868" y="313700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0655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92B7-5C53-F97E-06E7-1841FF95D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311A0-160F-4FEB-5342-21ED168E0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3" y="987426"/>
            <a:ext cx="4629151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453D7-4939-E4D8-8044-237667CB3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3" indent="0">
              <a:buNone/>
              <a:defRPr sz="1051"/>
            </a:lvl2pPr>
            <a:lvl3pPr marL="685766" indent="0">
              <a:buNone/>
              <a:defRPr sz="900"/>
            </a:lvl3pPr>
            <a:lvl4pPr marL="1028649" indent="0">
              <a:buNone/>
              <a:defRPr sz="751"/>
            </a:lvl4pPr>
            <a:lvl5pPr marL="1371532" indent="0">
              <a:buNone/>
              <a:defRPr sz="751"/>
            </a:lvl5pPr>
            <a:lvl6pPr marL="1714414" indent="0">
              <a:buNone/>
              <a:defRPr sz="751"/>
            </a:lvl6pPr>
            <a:lvl7pPr marL="2057297" indent="0">
              <a:buNone/>
              <a:defRPr sz="751"/>
            </a:lvl7pPr>
            <a:lvl8pPr marL="2400180" indent="0">
              <a:buNone/>
              <a:defRPr sz="751"/>
            </a:lvl8pPr>
            <a:lvl9pPr marL="2743063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BEA09-82BB-2C29-FED8-DCB484CC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D6E71-D17F-5377-481B-A9B7841F5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E1BAF-B054-70E6-3EB1-F4F63561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7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E6031D77-D2E3-4F8C-5BF3-5070B5E36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7276" y="3270614"/>
            <a:ext cx="2820353" cy="1677670"/>
          </a:xfrm>
          <a:prstGeom prst="rect">
            <a:avLst/>
          </a:prstGeom>
        </p:spPr>
        <p:txBody>
          <a:bodyPr/>
          <a:lstStyle>
            <a:lvl1pPr marL="0" indent="0"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151" b="1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Divider Slide Title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7C50096-A64A-B299-7674-9F580B335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276" y="5255846"/>
            <a:ext cx="2820353" cy="84612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19005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434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Gray" preserve="1">
  <p:cSld name="Section Divider Gray">
    <p:bg>
      <p:bgPr>
        <a:solidFill>
          <a:srgbClr val="33333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61655" y="2507446"/>
            <a:ext cx="6244500" cy="9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361655" y="3471873"/>
            <a:ext cx="46371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248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ype" preserve="1">
  <p:cSld name="Basic Typ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64687" y="543724"/>
            <a:ext cx="62565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73063" y="1773769"/>
            <a:ext cx="6256200" cy="4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lvl="0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None/>
              <a:defRPr/>
            </a:lvl1pPr>
            <a:lvl2pPr marL="914332" lvl="1" indent="-30477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marL="1371498" lvl="2" indent="-30477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marL="1828664" lvl="3" indent="-3047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marL="2285830" lvl="4" indent="-3047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marL="2742995" lvl="5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marL="3200160" lvl="6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marL="3657327" lvl="7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marL="4114492" lvl="8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062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Gray">
  <p:cSld name="Section Divider Gray">
    <p:bg>
      <p:bgPr>
        <a:solidFill>
          <a:srgbClr val="33333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61655" y="2507446"/>
            <a:ext cx="6244500" cy="9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61655" y="3471873"/>
            <a:ext cx="46371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1259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sentation Title 1" preserve="1">
  <p:cSld name="Presentation Title 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58372" y="1596438"/>
            <a:ext cx="8046000" cy="15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258374" y="3012607"/>
            <a:ext cx="7978500" cy="8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3305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1" preserve="1">
  <p:cSld name="Content Option 3 - Titles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113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with Sidebar" preserve="1">
  <p:cSld name="Content Option 3 - with Sideba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0" y="1243400"/>
            <a:ext cx="2253600" cy="515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162325" y="1400233"/>
            <a:ext cx="1994400" cy="3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marR="0" lvl="0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32" marR="0" lvl="1" indent="-22858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498" marR="0" lvl="2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664" marR="0" lvl="3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30" marR="0" lvl="4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2995" marR="0" lvl="5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160" marR="0" lvl="6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327" marR="0" lvl="7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492" marR="0" lvl="8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3771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No Footer" preserve="1">
  <p:cSld name="Content Option 3 - Titles Only No Foot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675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Title" preserve="1">
  <p:cSld name="01_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8"/>
          <p:cNvGrpSpPr/>
          <p:nvPr/>
        </p:nvGrpSpPr>
        <p:grpSpPr>
          <a:xfrm>
            <a:off x="522213" y="1761908"/>
            <a:ext cx="479499" cy="514245"/>
            <a:chOff x="6294751" y="783425"/>
            <a:chExt cx="5020925" cy="4038575"/>
          </a:xfrm>
        </p:grpSpPr>
        <p:sp>
          <p:nvSpPr>
            <p:cNvPr id="66" name="Google Shape;66;p18"/>
            <p:cNvSpPr/>
            <p:nvPr/>
          </p:nvSpPr>
          <p:spPr>
            <a:xfrm>
              <a:off x="6909501" y="783425"/>
              <a:ext cx="3199425" cy="1450400"/>
            </a:xfrm>
            <a:custGeom>
              <a:avLst/>
              <a:gdLst/>
              <a:ahLst/>
              <a:cxnLst/>
              <a:rect l="l" t="t" r="r" b="b"/>
              <a:pathLst>
                <a:path w="127977" h="58016" extrusionOk="0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18"/>
            <p:cNvSpPr/>
            <p:nvPr/>
          </p:nvSpPr>
          <p:spPr>
            <a:xfrm>
              <a:off x="8696051" y="1280700"/>
              <a:ext cx="2619625" cy="3541300"/>
            </a:xfrm>
            <a:custGeom>
              <a:avLst/>
              <a:gdLst/>
              <a:ahLst/>
              <a:cxnLst/>
              <a:rect l="l" t="t" r="r" b="b"/>
              <a:pathLst>
                <a:path w="104785" h="141652" extrusionOk="0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18"/>
            <p:cNvSpPr/>
            <p:nvPr/>
          </p:nvSpPr>
          <p:spPr>
            <a:xfrm>
              <a:off x="6856226" y="3899425"/>
              <a:ext cx="1948575" cy="922575"/>
            </a:xfrm>
            <a:custGeom>
              <a:avLst/>
              <a:gdLst/>
              <a:ahLst/>
              <a:cxnLst/>
              <a:rect l="l" t="t" r="r" b="b"/>
              <a:pathLst>
                <a:path w="77943" h="36903" extrusionOk="0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69;p18"/>
            <p:cNvSpPr/>
            <p:nvPr/>
          </p:nvSpPr>
          <p:spPr>
            <a:xfrm>
              <a:off x="6294751" y="1984075"/>
              <a:ext cx="2549350" cy="2549325"/>
            </a:xfrm>
            <a:custGeom>
              <a:avLst/>
              <a:gdLst/>
              <a:ahLst/>
              <a:cxnLst/>
              <a:rect l="l" t="t" r="r" b="b"/>
              <a:pathLst>
                <a:path w="101974" h="101973" extrusionOk="0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" name="Google Shape;70;p18"/>
          <p:cNvGrpSpPr/>
          <p:nvPr/>
        </p:nvGrpSpPr>
        <p:grpSpPr>
          <a:xfrm>
            <a:off x="761950" y="6137915"/>
            <a:ext cx="1190119" cy="280723"/>
            <a:chOff x="990623" y="4603434"/>
            <a:chExt cx="1190118" cy="210542"/>
          </a:xfrm>
        </p:grpSpPr>
        <p:sp>
          <p:nvSpPr>
            <p:cNvPr id="71" name="Google Shape;71;p18"/>
            <p:cNvSpPr/>
            <p:nvPr/>
          </p:nvSpPr>
          <p:spPr>
            <a:xfrm>
              <a:off x="990623" y="4603434"/>
              <a:ext cx="646021" cy="210542"/>
            </a:xfrm>
            <a:custGeom>
              <a:avLst/>
              <a:gdLst/>
              <a:ahLst/>
              <a:cxnLst/>
              <a:rect l="l" t="t" r="r" b="b"/>
              <a:pathLst>
                <a:path w="97660" h="31828" extrusionOk="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72;p18"/>
            <p:cNvSpPr/>
            <p:nvPr/>
          </p:nvSpPr>
          <p:spPr>
            <a:xfrm>
              <a:off x="1683736" y="4617610"/>
              <a:ext cx="130752" cy="149188"/>
            </a:xfrm>
            <a:custGeom>
              <a:avLst/>
              <a:gdLst/>
              <a:ahLst/>
              <a:cxnLst/>
              <a:rect l="l" t="t" r="r" b="b"/>
              <a:pathLst>
                <a:path w="19766" h="22553" extrusionOk="0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73;p18"/>
            <p:cNvSpPr/>
            <p:nvPr/>
          </p:nvSpPr>
          <p:spPr>
            <a:xfrm>
              <a:off x="1830708" y="4620765"/>
              <a:ext cx="18363" cy="142798"/>
            </a:xfrm>
            <a:custGeom>
              <a:avLst/>
              <a:gdLst/>
              <a:ahLst/>
              <a:cxnLst/>
              <a:rect l="l" t="t" r="r" b="b"/>
              <a:pathLst>
                <a:path w="2776" h="21587" extrusionOk="0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74;p18"/>
            <p:cNvSpPr/>
            <p:nvPr/>
          </p:nvSpPr>
          <p:spPr>
            <a:xfrm>
              <a:off x="1864815" y="4662664"/>
              <a:ext cx="100588" cy="104054"/>
            </a:xfrm>
            <a:custGeom>
              <a:avLst/>
              <a:gdLst/>
              <a:ahLst/>
              <a:cxnLst/>
              <a:rect l="l" t="t" r="r" b="b"/>
              <a:pathLst>
                <a:path w="15206" h="15730" extrusionOk="0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75;p18"/>
            <p:cNvSpPr/>
            <p:nvPr/>
          </p:nvSpPr>
          <p:spPr>
            <a:xfrm>
              <a:off x="1980201" y="4665893"/>
              <a:ext cx="86650" cy="100826"/>
            </a:xfrm>
            <a:custGeom>
              <a:avLst/>
              <a:gdLst/>
              <a:ahLst/>
              <a:cxnLst/>
              <a:rect l="l" t="t" r="r" b="b"/>
              <a:pathLst>
                <a:path w="13099" h="15242" extrusionOk="0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76;p18"/>
            <p:cNvSpPr/>
            <p:nvPr/>
          </p:nvSpPr>
          <p:spPr>
            <a:xfrm>
              <a:off x="2082515" y="4620765"/>
              <a:ext cx="98226" cy="146033"/>
            </a:xfrm>
            <a:custGeom>
              <a:avLst/>
              <a:gdLst/>
              <a:ahLst/>
              <a:cxnLst/>
              <a:rect l="l" t="t" r="r" b="b"/>
              <a:pathLst>
                <a:path w="14849" h="22076" extrusionOk="0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5207051" y="2019133"/>
            <a:ext cx="1904700" cy="14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lvl="0" indent="-22858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332" lvl="1" indent="-304779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marL="1371498" lvl="2" indent="-304779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marL="1828664" lvl="3" indent="-304779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285830" lvl="4" indent="-304779" rtl="0">
              <a:spcBef>
                <a:spcPts val="0"/>
              </a:spcBef>
              <a:spcAft>
                <a:spcPts val="0"/>
              </a:spcAft>
              <a:buSzPts val="1200"/>
              <a:buChar char="»"/>
              <a:defRPr/>
            </a:lvl5pPr>
            <a:lvl6pPr marL="2742995" lvl="5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160" lvl="6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327" lvl="7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492" lvl="8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761951" y="2959200"/>
            <a:ext cx="4445100" cy="2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43567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53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Gray">
  <p:cSld name="Section Divider Gray">
    <p:bg>
      <p:bgPr>
        <a:solidFill>
          <a:srgbClr val="33333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61655" y="2507446"/>
            <a:ext cx="6244500" cy="9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61655" y="3471873"/>
            <a:ext cx="46371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9612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ype">
  <p:cSld name="Basic Typ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64687" y="543724"/>
            <a:ext cx="62565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73063" y="1773769"/>
            <a:ext cx="6256200" cy="4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lvl="0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None/>
              <a:defRPr/>
            </a:lvl1pPr>
            <a:lvl2pPr marL="914332" lvl="1" indent="-30477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marL="1371498" lvl="2" indent="-30477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marL="1828664" lvl="3" indent="-3047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marL="2285830" lvl="4" indent="-3047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marL="2742995" lvl="5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marL="3200160" lvl="6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marL="3657327" lvl="7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marL="4114492" lvl="8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496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sentation Title 1">
  <p:cSld name="Presentation Title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58372" y="1596438"/>
            <a:ext cx="8046000" cy="15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258374" y="3012607"/>
            <a:ext cx="7978500" cy="8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5388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1">
  <p:cSld name="Content Option 3 - Titles Only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05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ype">
  <p:cSld name="Basic Typ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64687" y="543724"/>
            <a:ext cx="62565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73063" y="1773769"/>
            <a:ext cx="6256200" cy="4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lvl="0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None/>
              <a:defRPr/>
            </a:lvl1pPr>
            <a:lvl2pPr marL="914332" lvl="1" indent="-30477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marL="1371498" lvl="2" indent="-30477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marL="1828664" lvl="3" indent="-3047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marL="2285830" lvl="4" indent="-3047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marL="2742995" lvl="5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marL="3200160" lvl="6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marL="3657327" lvl="7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marL="4114492" lvl="8" indent="-304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7998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with Sidebar">
  <p:cSld name="Content Option 3 - with Sideba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1243400"/>
            <a:ext cx="2253600" cy="515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162325" y="1400233"/>
            <a:ext cx="1994400" cy="3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marR="0" lvl="0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32" marR="0" lvl="1" indent="-22858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498" marR="0" lvl="2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664" marR="0" lvl="3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30" marR="0" lvl="4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2995" marR="0" lvl="5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160" marR="0" lvl="6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327" marR="0" lvl="7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492" marR="0" lvl="8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15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No Footer">
  <p:cSld name="Content Option 3 - Titles Only No Foot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1625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Title">
  <p:cSld name="01_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9"/>
          <p:cNvGrpSpPr/>
          <p:nvPr/>
        </p:nvGrpSpPr>
        <p:grpSpPr>
          <a:xfrm>
            <a:off x="522213" y="1761908"/>
            <a:ext cx="479499" cy="514245"/>
            <a:chOff x="6294751" y="783425"/>
            <a:chExt cx="5020925" cy="4038575"/>
          </a:xfrm>
        </p:grpSpPr>
        <p:sp>
          <p:nvSpPr>
            <p:cNvPr id="31" name="Google Shape;31;p9"/>
            <p:cNvSpPr/>
            <p:nvPr/>
          </p:nvSpPr>
          <p:spPr>
            <a:xfrm>
              <a:off x="6909501" y="783425"/>
              <a:ext cx="3199425" cy="1450400"/>
            </a:xfrm>
            <a:custGeom>
              <a:avLst/>
              <a:gdLst/>
              <a:ahLst/>
              <a:cxnLst/>
              <a:rect l="l" t="t" r="r" b="b"/>
              <a:pathLst>
                <a:path w="127977" h="58016" extrusionOk="0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8696051" y="1280700"/>
              <a:ext cx="2619625" cy="3541300"/>
            </a:xfrm>
            <a:custGeom>
              <a:avLst/>
              <a:gdLst/>
              <a:ahLst/>
              <a:cxnLst/>
              <a:rect l="l" t="t" r="r" b="b"/>
              <a:pathLst>
                <a:path w="104785" h="141652" extrusionOk="0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6856226" y="3899425"/>
              <a:ext cx="1948575" cy="922575"/>
            </a:xfrm>
            <a:custGeom>
              <a:avLst/>
              <a:gdLst/>
              <a:ahLst/>
              <a:cxnLst/>
              <a:rect l="l" t="t" r="r" b="b"/>
              <a:pathLst>
                <a:path w="77943" h="36903" extrusionOk="0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6294751" y="1984075"/>
              <a:ext cx="2549350" cy="2549325"/>
            </a:xfrm>
            <a:custGeom>
              <a:avLst/>
              <a:gdLst/>
              <a:ahLst/>
              <a:cxnLst/>
              <a:rect l="l" t="t" r="r" b="b"/>
              <a:pathLst>
                <a:path w="101974" h="101973" extrusionOk="0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" name="Google Shape;35;p9"/>
          <p:cNvGrpSpPr/>
          <p:nvPr/>
        </p:nvGrpSpPr>
        <p:grpSpPr>
          <a:xfrm>
            <a:off x="761950" y="6137915"/>
            <a:ext cx="1190119" cy="280723"/>
            <a:chOff x="990623" y="4603434"/>
            <a:chExt cx="1190118" cy="210542"/>
          </a:xfrm>
        </p:grpSpPr>
        <p:sp>
          <p:nvSpPr>
            <p:cNvPr id="36" name="Google Shape;36;p9"/>
            <p:cNvSpPr/>
            <p:nvPr/>
          </p:nvSpPr>
          <p:spPr>
            <a:xfrm>
              <a:off x="990623" y="4603434"/>
              <a:ext cx="646021" cy="210542"/>
            </a:xfrm>
            <a:custGeom>
              <a:avLst/>
              <a:gdLst/>
              <a:ahLst/>
              <a:cxnLst/>
              <a:rect l="l" t="t" r="r" b="b"/>
              <a:pathLst>
                <a:path w="97660" h="31828" extrusionOk="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683736" y="4617610"/>
              <a:ext cx="130752" cy="149188"/>
            </a:xfrm>
            <a:custGeom>
              <a:avLst/>
              <a:gdLst/>
              <a:ahLst/>
              <a:cxnLst/>
              <a:rect l="l" t="t" r="r" b="b"/>
              <a:pathLst>
                <a:path w="19766" h="22553" extrusionOk="0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1830708" y="4620765"/>
              <a:ext cx="18363" cy="142798"/>
            </a:xfrm>
            <a:custGeom>
              <a:avLst/>
              <a:gdLst/>
              <a:ahLst/>
              <a:cxnLst/>
              <a:rect l="l" t="t" r="r" b="b"/>
              <a:pathLst>
                <a:path w="2776" h="21587" extrusionOk="0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864815" y="4662664"/>
              <a:ext cx="100588" cy="104054"/>
            </a:xfrm>
            <a:custGeom>
              <a:avLst/>
              <a:gdLst/>
              <a:ahLst/>
              <a:cxnLst/>
              <a:rect l="l" t="t" r="r" b="b"/>
              <a:pathLst>
                <a:path w="15206" h="15730" extrusionOk="0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980201" y="4665893"/>
              <a:ext cx="86650" cy="100826"/>
            </a:xfrm>
            <a:custGeom>
              <a:avLst/>
              <a:gdLst/>
              <a:ahLst/>
              <a:cxnLst/>
              <a:rect l="l" t="t" r="r" b="b"/>
              <a:pathLst>
                <a:path w="13099" h="15242" extrusionOk="0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2082515" y="4620765"/>
              <a:ext cx="98226" cy="146033"/>
            </a:xfrm>
            <a:custGeom>
              <a:avLst/>
              <a:gdLst/>
              <a:ahLst/>
              <a:cxnLst/>
              <a:rect l="l" t="t" r="r" b="b"/>
              <a:pathLst>
                <a:path w="14849" h="22076" extrusionOk="0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5207051" y="2019133"/>
            <a:ext cx="1904700" cy="14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lvl="0" indent="-22858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332" lvl="1" indent="-304779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marL="1371498" lvl="2" indent="-304779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marL="1828664" lvl="3" indent="-304779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285830" lvl="4" indent="-304779" rtl="0">
              <a:spcBef>
                <a:spcPts val="0"/>
              </a:spcBef>
              <a:spcAft>
                <a:spcPts val="0"/>
              </a:spcAft>
              <a:buSzPts val="1200"/>
              <a:buChar char="»"/>
              <a:defRPr/>
            </a:lvl5pPr>
            <a:lvl6pPr marL="2742995" lvl="5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160" lvl="6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327" lvl="7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492" lvl="8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61951" y="2959200"/>
            <a:ext cx="4445100" cy="2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81282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02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2" y="3308581"/>
            <a:ext cx="6515100" cy="14688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60" y="4777381"/>
            <a:ext cx="6515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8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3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541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667002"/>
            <a:ext cx="3657600" cy="3124201"/>
          </a:xfrm>
        </p:spPr>
        <p:txBody>
          <a:bodyPr>
            <a:normAutofit/>
          </a:bodyPr>
          <a:lstStyle>
            <a:lvl1pPr>
              <a:defRPr sz="1351"/>
            </a:lvl1pPr>
            <a:lvl2pPr>
              <a:defRPr sz="1200"/>
            </a:lvl2pPr>
            <a:lvl3pPr>
              <a:defRPr sz="1051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667000"/>
            <a:ext cx="3657600" cy="3124200"/>
          </a:xfrm>
        </p:spPr>
        <p:txBody>
          <a:bodyPr>
            <a:normAutofit/>
          </a:bodyPr>
          <a:lstStyle>
            <a:lvl1pPr>
              <a:defRPr sz="1351"/>
            </a:lvl1pPr>
            <a:lvl2pPr>
              <a:defRPr sz="1200"/>
            </a:lvl2pPr>
            <a:lvl3pPr>
              <a:defRPr sz="1051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45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D5BDB6-7281-7B8F-9835-35F25D550E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1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FDF12C2-C480-6375-66A9-9C4D016EFD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96037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566BCE9-49BA-63DC-9AC1-C7983A2301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868" y="323639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801448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1600200"/>
            <a:ext cx="4000501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2" y="-18288"/>
            <a:ext cx="245744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3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4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3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2971800"/>
            <a:ext cx="4000501" cy="1828800"/>
          </a:xfrm>
        </p:spPr>
        <p:txBody>
          <a:bodyPr>
            <a:normAutofit/>
          </a:bodyPr>
          <a:lstStyle>
            <a:lvl1pPr marL="0" indent="0">
              <a:buNone/>
              <a:defRPr sz="1351"/>
            </a:lvl1pPr>
            <a:lvl2pPr marL="342883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3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5883278"/>
            <a:ext cx="685800" cy="365125"/>
          </a:xfrm>
        </p:spPr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60" y="5883278"/>
            <a:ext cx="38290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5883278"/>
            <a:ext cx="241925" cy="365125"/>
          </a:xfrm>
        </p:spPr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656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39E434-C361-B67C-C6D2-7EA4604FD9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3" y="1519519"/>
            <a:ext cx="8338639" cy="474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6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86B92-B1C4-355D-518D-6D15FC1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868" y="313700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196931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2" y="1600200"/>
            <a:ext cx="2661841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609601"/>
            <a:ext cx="4457701" cy="51816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1"/>
            </a:lvl2pPr>
            <a:lvl3pPr>
              <a:defRPr sz="1200"/>
            </a:lvl3pPr>
            <a:lvl4pPr>
              <a:defRPr sz="1051"/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051"/>
            </a:lvl8pPr>
            <a:lvl9pPr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2" y="2971800"/>
            <a:ext cx="2661841" cy="1828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883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3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6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sentation Title 1">
  <p:cSld name="Presentation Title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58372" y="1596438"/>
            <a:ext cx="8046000" cy="15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258374" y="3012607"/>
            <a:ext cx="7978500" cy="8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79372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E6031D77-D2E3-4F8C-5BF3-5070B5E36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7276" y="3270614"/>
            <a:ext cx="2820353" cy="1677670"/>
          </a:xfrm>
          <a:prstGeom prst="rect">
            <a:avLst/>
          </a:prstGeom>
        </p:spPr>
        <p:txBody>
          <a:bodyPr/>
          <a:lstStyle>
            <a:lvl1pPr marL="0" indent="0"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151" b="1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Divider Slide Title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7C50096-A64A-B299-7674-9F580B335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276" y="5255846"/>
            <a:ext cx="2820353" cy="84612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412856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30201"/>
            <a:ext cx="9144000" cy="4221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/>
        </p:nvSpPr>
        <p:spPr>
          <a:xfrm>
            <a:off x="0" y="279400"/>
            <a:ext cx="9144000" cy="6558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6" r="11291" b="1"/>
          <a:stretch/>
        </p:blipFill>
        <p:spPr>
          <a:xfrm>
            <a:off x="0" y="0"/>
            <a:ext cx="9144000" cy="685664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3865790"/>
            <a:ext cx="9144000" cy="2992213"/>
          </a:xfrm>
          <a:prstGeom prst="rect">
            <a:avLst/>
          </a:prstGeom>
          <a:solidFill>
            <a:srgbClr val="0096D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/>
          <p:cNvSpPr/>
          <p:nvPr/>
        </p:nvSpPr>
        <p:spPr>
          <a:xfrm>
            <a:off x="1" y="1188489"/>
            <a:ext cx="6460317" cy="3701015"/>
          </a:xfrm>
          <a:prstGeom prst="rect">
            <a:avLst/>
          </a:prstGeom>
          <a:solidFill>
            <a:srgbClr val="0096D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4" name="Group 3"/>
          <p:cNvGrpSpPr/>
          <p:nvPr/>
        </p:nvGrpSpPr>
        <p:grpSpPr>
          <a:xfrm>
            <a:off x="6368337" y="1191260"/>
            <a:ext cx="2774408" cy="3698031"/>
            <a:chOff x="5612431" y="1116631"/>
            <a:chExt cx="3530314" cy="352918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5612431" y="1116631"/>
              <a:ext cx="1192406" cy="1192406"/>
            </a:xfrm>
            <a:prstGeom prst="rect">
              <a:avLst/>
            </a:prstGeom>
            <a:solidFill>
              <a:srgbClr val="5F6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660" y="1118440"/>
              <a:ext cx="1177085" cy="11770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431" y="3469291"/>
              <a:ext cx="1176528" cy="117652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768" y="2297336"/>
              <a:ext cx="1176349" cy="1176349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 userDrawn="1"/>
          </p:nvSpPr>
          <p:spPr>
            <a:xfrm>
              <a:off x="5612431" y="2293145"/>
              <a:ext cx="1176336" cy="1176336"/>
            </a:xfrm>
            <a:prstGeom prst="rect">
              <a:avLst/>
            </a:prstGeom>
            <a:solidFill>
              <a:srgbClr val="6C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7965660" y="2295526"/>
              <a:ext cx="1176336" cy="1176336"/>
            </a:xfrm>
            <a:prstGeom prst="rect">
              <a:avLst/>
            </a:prstGeom>
            <a:solidFill>
              <a:srgbClr val="0068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7965660" y="3469483"/>
              <a:ext cx="1176336" cy="1176336"/>
            </a:xfrm>
            <a:prstGeom prst="rect">
              <a:avLst/>
            </a:prstGeom>
            <a:solidFill>
              <a:srgbClr val="003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6788768" y="3469483"/>
              <a:ext cx="1176336" cy="1176336"/>
            </a:xfrm>
            <a:prstGeom prst="rect">
              <a:avLst/>
            </a:prstGeom>
            <a:solidFill>
              <a:srgbClr val="759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6788768" y="1119248"/>
              <a:ext cx="1176336" cy="1176336"/>
            </a:xfrm>
            <a:prstGeom prst="rect">
              <a:avLst/>
            </a:prstGeom>
            <a:solidFill>
              <a:srgbClr val="8CD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307" y="2993215"/>
            <a:ext cx="4904295" cy="76200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7308" y="3972153"/>
            <a:ext cx="5097243" cy="481120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 | xx.xx.2016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7" y="1529336"/>
            <a:ext cx="2108516" cy="8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754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330201"/>
            <a:ext cx="9144000" cy="4221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0" y="279400"/>
            <a:ext cx="9144000" cy="6558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6" r="11291" b="1"/>
          <a:stretch/>
        </p:blipFill>
        <p:spPr>
          <a:xfrm>
            <a:off x="0" y="0"/>
            <a:ext cx="9144000" cy="685664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0" y="3865790"/>
            <a:ext cx="9144000" cy="2992213"/>
          </a:xfrm>
          <a:prstGeom prst="rect">
            <a:avLst/>
          </a:prstGeom>
          <a:solidFill>
            <a:srgbClr val="0096D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1" name="Rectangle 5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2" name="Rectangle 51"/>
          <p:cNvSpPr/>
          <p:nvPr/>
        </p:nvSpPr>
        <p:spPr>
          <a:xfrm>
            <a:off x="4" y="1193799"/>
            <a:ext cx="6455569" cy="3695700"/>
          </a:xfrm>
          <a:prstGeom prst="rect">
            <a:avLst/>
          </a:prstGeom>
          <a:solidFill>
            <a:srgbClr val="0096D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4" name="Rectangle 53"/>
          <p:cNvSpPr/>
          <p:nvPr/>
        </p:nvSpPr>
        <p:spPr>
          <a:xfrm>
            <a:off x="6368337" y="1191259"/>
            <a:ext cx="937091" cy="1249453"/>
          </a:xfrm>
          <a:prstGeom prst="rect">
            <a:avLst/>
          </a:prstGeom>
          <a:solidFill>
            <a:srgbClr val="5F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8" name="Rectangle 57"/>
          <p:cNvSpPr/>
          <p:nvPr/>
        </p:nvSpPr>
        <p:spPr>
          <a:xfrm>
            <a:off x="6368339" y="2424060"/>
            <a:ext cx="924461" cy="1232615"/>
          </a:xfrm>
          <a:prstGeom prst="rect">
            <a:avLst/>
          </a:prstGeom>
          <a:solidFill>
            <a:srgbClr val="6CA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9" name="Rectangle 58"/>
          <p:cNvSpPr/>
          <p:nvPr/>
        </p:nvSpPr>
        <p:spPr>
          <a:xfrm>
            <a:off x="8217696" y="2426556"/>
            <a:ext cx="924461" cy="1232615"/>
          </a:xfrm>
          <a:prstGeom prst="rect">
            <a:avLst/>
          </a:prstGeom>
          <a:solidFill>
            <a:srgbClr val="006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Rectangle 59"/>
          <p:cNvSpPr/>
          <p:nvPr/>
        </p:nvSpPr>
        <p:spPr>
          <a:xfrm>
            <a:off x="8217696" y="3656674"/>
            <a:ext cx="924461" cy="1232615"/>
          </a:xfrm>
          <a:prstGeom prst="rect">
            <a:avLst/>
          </a:prstGeom>
          <a:solidFill>
            <a:srgbClr val="003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1" name="Rectangle 60"/>
          <p:cNvSpPr/>
          <p:nvPr/>
        </p:nvSpPr>
        <p:spPr>
          <a:xfrm>
            <a:off x="7292800" y="3656674"/>
            <a:ext cx="924461" cy="1232615"/>
          </a:xfrm>
          <a:prstGeom prst="rect">
            <a:avLst/>
          </a:prstGeom>
          <a:solidFill>
            <a:srgbClr val="759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2" name="Rectangle 61"/>
          <p:cNvSpPr/>
          <p:nvPr/>
        </p:nvSpPr>
        <p:spPr>
          <a:xfrm>
            <a:off x="7292800" y="1194000"/>
            <a:ext cx="924461" cy="1232615"/>
          </a:xfrm>
          <a:prstGeom prst="rect">
            <a:avLst/>
          </a:prstGeom>
          <a:solidFill>
            <a:srgbClr val="8C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7" y="1529336"/>
            <a:ext cx="2108516" cy="897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307" y="2980515"/>
            <a:ext cx="4904295" cy="76200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7308" y="3972153"/>
            <a:ext cx="5097243" cy="481120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 | xx.xx.2016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368339" y="3656674"/>
            <a:ext cx="924461" cy="1232615"/>
          </a:xfrm>
          <a:prstGeom prst="rect">
            <a:avLst/>
          </a:prstGeom>
          <a:solidFill>
            <a:srgbClr val="8C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6" name="Rectangle 65"/>
          <p:cNvSpPr/>
          <p:nvPr/>
        </p:nvSpPr>
        <p:spPr>
          <a:xfrm>
            <a:off x="7292800" y="2424060"/>
            <a:ext cx="924461" cy="1232615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Rectangle 66"/>
          <p:cNvSpPr/>
          <p:nvPr/>
        </p:nvSpPr>
        <p:spPr>
          <a:xfrm>
            <a:off x="8219540" y="1194000"/>
            <a:ext cx="924461" cy="1232615"/>
          </a:xfrm>
          <a:prstGeom prst="rect">
            <a:avLst/>
          </a:prstGeom>
          <a:solidFill>
            <a:srgbClr val="759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369514" y="1193803"/>
            <a:ext cx="924257" cy="12318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297139" y="1196714"/>
            <a:ext cx="920559" cy="12289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220076" y="1199885"/>
            <a:ext cx="923925" cy="12258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369515" y="2425703"/>
            <a:ext cx="926639" cy="1235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4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7296151" y="2425703"/>
            <a:ext cx="921023" cy="1235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4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220076" y="2428875"/>
            <a:ext cx="923925" cy="12319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4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369512" y="3664063"/>
            <a:ext cx="924259" cy="1219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48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7298534" y="3664063"/>
            <a:ext cx="918641" cy="1219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49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217693" y="3660778"/>
            <a:ext cx="926307" cy="122520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24814710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1048"/>
            <a:ext cx="8229600" cy="5149419"/>
          </a:xfrm>
        </p:spPr>
        <p:txBody>
          <a:bodyPr/>
          <a:lstStyle>
            <a:lvl1pPr marL="457167" indent="-457167">
              <a:buFont typeface="Arial" panose="020B0604020202020204" pitchFamily="34" charset="0"/>
              <a:buChar char="•"/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36744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77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77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96532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580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2" y="3308581"/>
            <a:ext cx="6515100" cy="14688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60" y="4777381"/>
            <a:ext cx="6515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8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3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474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D5BDB6-7281-7B8F-9835-35F25D550E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1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FDF12C2-C480-6375-66A9-9C4D016EFD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96037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566BCE9-49BA-63DC-9AC1-C7983A2301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868" y="323639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78813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1600200"/>
            <a:ext cx="4000501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2" y="-18288"/>
            <a:ext cx="245744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3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4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3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2971800"/>
            <a:ext cx="4000501" cy="1828800"/>
          </a:xfrm>
        </p:spPr>
        <p:txBody>
          <a:bodyPr>
            <a:normAutofit/>
          </a:bodyPr>
          <a:lstStyle>
            <a:lvl1pPr marL="0" indent="0">
              <a:buNone/>
              <a:defRPr sz="1351"/>
            </a:lvl1pPr>
            <a:lvl2pPr marL="342883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3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5883278"/>
            <a:ext cx="685800" cy="365125"/>
          </a:xfrm>
        </p:spPr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60" y="5883278"/>
            <a:ext cx="38290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5883278"/>
            <a:ext cx="241925" cy="365125"/>
          </a:xfrm>
        </p:spPr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076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39E434-C361-B67C-C6D2-7EA4604FD9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3" y="1519519"/>
            <a:ext cx="8338639" cy="474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6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86B92-B1C4-355D-518D-6D15FC1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868" y="313700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8127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1">
  <p:cSld name="Content Option 3 - Titles Only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2620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2" y="1600200"/>
            <a:ext cx="2661841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609601"/>
            <a:ext cx="4457701" cy="51816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1"/>
            </a:lvl2pPr>
            <a:lvl3pPr>
              <a:defRPr sz="1200"/>
            </a:lvl3pPr>
            <a:lvl4pPr>
              <a:defRPr sz="1051"/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051"/>
            </a:lvl8pPr>
            <a:lvl9pPr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2" y="2971800"/>
            <a:ext cx="2661841" cy="1828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883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3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938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E6031D77-D2E3-4F8C-5BF3-5070B5E36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7276" y="3270614"/>
            <a:ext cx="2820353" cy="1677670"/>
          </a:xfrm>
          <a:prstGeom prst="rect">
            <a:avLst/>
          </a:prstGeom>
        </p:spPr>
        <p:txBody>
          <a:bodyPr/>
          <a:lstStyle>
            <a:lvl1pPr marL="0" indent="0"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151" b="1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Divider Slide Title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7C50096-A64A-B299-7674-9F580B335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276" y="5255846"/>
            <a:ext cx="2820353" cy="84612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106279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2223"/>
            <a:ext cx="8229600" cy="5003945"/>
          </a:xfrm>
        </p:spPr>
        <p:txBody>
          <a:bodyPr/>
          <a:lstStyle>
            <a:lvl1pPr marL="457167" indent="-457167">
              <a:buFont typeface="Arial" panose="020B0604020202020204" pitchFamily="34" charset="0"/>
              <a:buChar char="•"/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5799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6827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6827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53403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111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4274"/>
            <a:ext cx="8229600" cy="5086192"/>
          </a:xfrm>
        </p:spPr>
        <p:txBody>
          <a:bodyPr/>
          <a:lstStyle>
            <a:lvl1pPr marL="457167" indent="-457167">
              <a:buFont typeface="Arial" panose="020B0604020202020204" pitchFamily="34" charset="0"/>
              <a:buChar char="•"/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862891" y="2"/>
            <a:ext cx="423863" cy="523875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287541" y="2"/>
            <a:ext cx="425457" cy="52387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714890" y="2"/>
            <a:ext cx="429113" cy="523875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62891" y="517527"/>
            <a:ext cx="423863" cy="52132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287539" y="520703"/>
            <a:ext cx="427839" cy="518145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714890" y="523877"/>
            <a:ext cx="429113" cy="5149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934891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77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77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865273" y="2"/>
            <a:ext cx="425377" cy="514351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289135" y="2"/>
            <a:ext cx="424727" cy="51435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717757" y="2"/>
            <a:ext cx="426243" cy="514351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68258" y="520702"/>
            <a:ext cx="425639" cy="5140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293898" y="520702"/>
            <a:ext cx="421481" cy="5140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712995" y="520702"/>
            <a:ext cx="431007" cy="5140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2703568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862891" y="2"/>
            <a:ext cx="427759" cy="514351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288485" y="2"/>
            <a:ext cx="427759" cy="51435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716243" y="2"/>
            <a:ext cx="427759" cy="514351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70031" y="520703"/>
            <a:ext cx="419100" cy="520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291516" y="520703"/>
            <a:ext cx="421481" cy="520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715378" y="520703"/>
            <a:ext cx="428625" cy="52041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971787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2223"/>
            <a:ext cx="8229600" cy="5003945"/>
          </a:xfrm>
        </p:spPr>
        <p:txBody>
          <a:bodyPr/>
          <a:lstStyle>
            <a:lvl1pPr marL="457167" indent="-457167">
              <a:buFont typeface="Arial" panose="020B0604020202020204" pitchFamily="34" charset="0"/>
              <a:buChar char="•"/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909387" y="6362930"/>
            <a:ext cx="420228" cy="495075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324854" y="6362930"/>
            <a:ext cx="413351" cy="495075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723774" y="6362930"/>
            <a:ext cx="420228" cy="495075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213278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6827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6827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909387" y="6362929"/>
            <a:ext cx="420228" cy="49507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324853" y="6362929"/>
            <a:ext cx="400051" cy="49507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738203" y="6362929"/>
            <a:ext cx="405799" cy="49507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541877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with Sidebar">
  <p:cSld name="Content Option 3 - with Sideba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1243400"/>
            <a:ext cx="2253600" cy="515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162325" y="1400233"/>
            <a:ext cx="1994400" cy="3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marR="0" lvl="0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32" marR="0" lvl="1" indent="-22858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498" marR="0" lvl="2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664" marR="0" lvl="3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30" marR="0" lvl="4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2995" marR="0" lvl="5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160" marR="0" lvl="6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327" marR="0" lvl="7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492" marR="0" lvl="8" indent="-2285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83317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909387" y="6362930"/>
            <a:ext cx="420228" cy="495075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324853" y="6362930"/>
            <a:ext cx="400051" cy="495075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723774" y="6362930"/>
            <a:ext cx="420228" cy="495075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2335867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 r="11194" b="12211"/>
          <a:stretch/>
        </p:blipFill>
        <p:spPr>
          <a:xfrm>
            <a:off x="3" y="0"/>
            <a:ext cx="9143999" cy="6858000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>
            <a:off x="0" y="673100"/>
            <a:ext cx="9144000" cy="6184899"/>
          </a:xfrm>
          <a:prstGeom prst="rtTriangle">
            <a:avLst/>
          </a:prstGeom>
          <a:solidFill>
            <a:srgbClr val="0096D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9" y="5552979"/>
            <a:ext cx="1666267" cy="709636"/>
          </a:xfrm>
          <a:prstGeom prst="rect">
            <a:avLst/>
          </a:prstGeom>
        </p:spPr>
      </p:pic>
      <p:sp>
        <p:nvSpPr>
          <p:cNvPr id="2" name="Freeform 1"/>
          <p:cNvSpPr/>
          <p:nvPr userDrawn="1"/>
        </p:nvSpPr>
        <p:spPr>
          <a:xfrm>
            <a:off x="0" y="-25399"/>
            <a:ext cx="9163051" cy="6896100"/>
          </a:xfrm>
          <a:custGeom>
            <a:avLst/>
            <a:gdLst>
              <a:gd name="connsiteX0" fmla="*/ 0 w 9163050"/>
              <a:gd name="connsiteY0" fmla="*/ 9525 h 5172075"/>
              <a:gd name="connsiteX1" fmla="*/ 0 w 9163050"/>
              <a:gd name="connsiteY1" fmla="*/ 533400 h 5172075"/>
              <a:gd name="connsiteX2" fmla="*/ 9163050 w 9163050"/>
              <a:gd name="connsiteY2" fmla="*/ 5172075 h 5172075"/>
              <a:gd name="connsiteX3" fmla="*/ 9124950 w 9163050"/>
              <a:gd name="connsiteY3" fmla="*/ 0 h 5172075"/>
              <a:gd name="connsiteX4" fmla="*/ 0 w 9163050"/>
              <a:gd name="connsiteY4" fmla="*/ 9525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3050" h="5172075">
                <a:moveTo>
                  <a:pt x="0" y="9525"/>
                </a:moveTo>
                <a:lnTo>
                  <a:pt x="0" y="533400"/>
                </a:lnTo>
                <a:lnTo>
                  <a:pt x="9163050" y="5172075"/>
                </a:lnTo>
                <a:lnTo>
                  <a:pt x="912495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67819" y="1185000"/>
            <a:ext cx="6371359" cy="76993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>
                <a:solidFill>
                  <a:srgbClr val="003E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divider slide text</a:t>
            </a:r>
          </a:p>
        </p:txBody>
      </p:sp>
    </p:spTree>
    <p:extLst>
      <p:ext uri="{BB962C8B-B14F-4D97-AF65-F5344CB8AC3E}">
        <p14:creationId xmlns:p14="http://schemas.microsoft.com/office/powerpoint/2010/main" val="2838572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 r="11194" b="12211"/>
          <a:stretch/>
        </p:blipFill>
        <p:spPr>
          <a:xfrm>
            <a:off x="3" y="0"/>
            <a:ext cx="9143999" cy="6858000"/>
          </a:xfrm>
          <a:prstGeom prst="rect">
            <a:avLst/>
          </a:prstGeom>
        </p:spPr>
      </p:pic>
      <p:sp>
        <p:nvSpPr>
          <p:cNvPr id="13" name="Right Triangle 12"/>
          <p:cNvSpPr/>
          <p:nvPr userDrawn="1"/>
        </p:nvSpPr>
        <p:spPr>
          <a:xfrm>
            <a:off x="0" y="673100"/>
            <a:ext cx="9144000" cy="6184899"/>
          </a:xfrm>
          <a:prstGeom prst="rtTriangle">
            <a:avLst/>
          </a:prstGeom>
          <a:solidFill>
            <a:srgbClr val="5E9732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4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9" y="5552979"/>
            <a:ext cx="1666267" cy="709636"/>
          </a:xfrm>
          <a:prstGeom prst="rect">
            <a:avLst/>
          </a:prstGeom>
        </p:spPr>
      </p:pic>
      <p:sp>
        <p:nvSpPr>
          <p:cNvPr id="15" name="Freeform 14"/>
          <p:cNvSpPr/>
          <p:nvPr userDrawn="1"/>
        </p:nvSpPr>
        <p:spPr>
          <a:xfrm>
            <a:off x="0" y="-25399"/>
            <a:ext cx="9163051" cy="6896100"/>
          </a:xfrm>
          <a:custGeom>
            <a:avLst/>
            <a:gdLst>
              <a:gd name="connsiteX0" fmla="*/ 0 w 9163050"/>
              <a:gd name="connsiteY0" fmla="*/ 9525 h 5172075"/>
              <a:gd name="connsiteX1" fmla="*/ 0 w 9163050"/>
              <a:gd name="connsiteY1" fmla="*/ 533400 h 5172075"/>
              <a:gd name="connsiteX2" fmla="*/ 9163050 w 9163050"/>
              <a:gd name="connsiteY2" fmla="*/ 5172075 h 5172075"/>
              <a:gd name="connsiteX3" fmla="*/ 9124950 w 9163050"/>
              <a:gd name="connsiteY3" fmla="*/ 0 h 5172075"/>
              <a:gd name="connsiteX4" fmla="*/ 0 w 9163050"/>
              <a:gd name="connsiteY4" fmla="*/ 9525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3050" h="5172075">
                <a:moveTo>
                  <a:pt x="0" y="9525"/>
                </a:moveTo>
                <a:lnTo>
                  <a:pt x="0" y="533400"/>
                </a:lnTo>
                <a:lnTo>
                  <a:pt x="9163050" y="5172075"/>
                </a:lnTo>
                <a:lnTo>
                  <a:pt x="912495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34443" y="1185000"/>
            <a:ext cx="6371359" cy="76993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>
                <a:solidFill>
                  <a:srgbClr val="003E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divider slide text</a:t>
            </a:r>
          </a:p>
        </p:txBody>
      </p:sp>
    </p:spTree>
    <p:extLst>
      <p:ext uri="{BB962C8B-B14F-4D97-AF65-F5344CB8AC3E}">
        <p14:creationId xmlns:p14="http://schemas.microsoft.com/office/powerpoint/2010/main" val="2544910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 r="11194" b="12211"/>
          <a:stretch/>
        </p:blipFill>
        <p:spPr>
          <a:xfrm>
            <a:off x="3" y="0"/>
            <a:ext cx="9143999" cy="6858000"/>
          </a:xfrm>
          <a:prstGeom prst="rect">
            <a:avLst/>
          </a:prstGeom>
        </p:spPr>
      </p:pic>
      <p:sp>
        <p:nvSpPr>
          <p:cNvPr id="13" name="Right Triangle 12"/>
          <p:cNvSpPr/>
          <p:nvPr userDrawn="1"/>
        </p:nvSpPr>
        <p:spPr>
          <a:xfrm>
            <a:off x="0" y="673100"/>
            <a:ext cx="9144000" cy="6184899"/>
          </a:xfrm>
          <a:prstGeom prst="rtTriangle">
            <a:avLst/>
          </a:prstGeom>
          <a:solidFill>
            <a:srgbClr val="006892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4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9" y="5552979"/>
            <a:ext cx="1666267" cy="709636"/>
          </a:xfrm>
          <a:prstGeom prst="rect">
            <a:avLst/>
          </a:prstGeom>
        </p:spPr>
      </p:pic>
      <p:sp>
        <p:nvSpPr>
          <p:cNvPr id="15" name="Freeform 14"/>
          <p:cNvSpPr/>
          <p:nvPr userDrawn="1"/>
        </p:nvSpPr>
        <p:spPr>
          <a:xfrm>
            <a:off x="0" y="-25399"/>
            <a:ext cx="9163051" cy="6896100"/>
          </a:xfrm>
          <a:custGeom>
            <a:avLst/>
            <a:gdLst>
              <a:gd name="connsiteX0" fmla="*/ 0 w 9163050"/>
              <a:gd name="connsiteY0" fmla="*/ 9525 h 5172075"/>
              <a:gd name="connsiteX1" fmla="*/ 0 w 9163050"/>
              <a:gd name="connsiteY1" fmla="*/ 533400 h 5172075"/>
              <a:gd name="connsiteX2" fmla="*/ 9163050 w 9163050"/>
              <a:gd name="connsiteY2" fmla="*/ 5172075 h 5172075"/>
              <a:gd name="connsiteX3" fmla="*/ 9124950 w 9163050"/>
              <a:gd name="connsiteY3" fmla="*/ 0 h 5172075"/>
              <a:gd name="connsiteX4" fmla="*/ 0 w 9163050"/>
              <a:gd name="connsiteY4" fmla="*/ 9525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3050" h="5172075">
                <a:moveTo>
                  <a:pt x="0" y="9525"/>
                </a:moveTo>
                <a:lnTo>
                  <a:pt x="0" y="533400"/>
                </a:lnTo>
                <a:lnTo>
                  <a:pt x="9163050" y="5172075"/>
                </a:lnTo>
                <a:lnTo>
                  <a:pt x="912495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34443" y="1185000"/>
            <a:ext cx="6371359" cy="76993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>
                <a:solidFill>
                  <a:srgbClr val="003E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divider slide text</a:t>
            </a:r>
          </a:p>
        </p:txBody>
      </p:sp>
    </p:spTree>
    <p:extLst>
      <p:ext uri="{BB962C8B-B14F-4D97-AF65-F5344CB8AC3E}">
        <p14:creationId xmlns:p14="http://schemas.microsoft.com/office/powerpoint/2010/main" val="15061117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_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F1F0DE39-83A0-0FC8-E0CB-009019DCDE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8912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0C9FFE-FAB8-4440-8772-8317E15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1B2D5-DFA1-41A6-85A8-75AC5E9C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779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_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316C4B48-7716-4E28-8ADE-6E5366C853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8912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B59AE5-A6CB-4081-A49E-F3D3C95D3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877824"/>
            <a:ext cx="6693408" cy="6949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BD1C4-22D7-40F3-B111-1B5A39233FD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9245" y="2103120"/>
            <a:ext cx="7523227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1B2D5-DFA1-41A6-85A8-75AC5E9C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44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_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9D28EB15-9FBA-429E-8F27-27351AE66A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8912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1A0B8A-4263-483F-9142-D0F25D413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A38D06F-09B3-4E93-8BFD-AA553A1B73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9246" y="2103120"/>
            <a:ext cx="3607308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FEE5220-C017-474F-AE85-6ED31EC73E1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32021" y="2103120"/>
            <a:ext cx="3600451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E80EB-CC34-4996-80D2-1EB74A2329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360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_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B0F028A-752D-4633-BFED-BFFCFD5584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8912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29AFABC-AFED-4614-9F5F-0296EAA98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877824"/>
            <a:ext cx="6693408" cy="6949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D0802CE6-29DA-4F39-8537-D501E03451F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9246" y="2103120"/>
            <a:ext cx="1961388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5D53AC1-E6DE-4A92-AF17-77FBFB4CA23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2143" y="2103120"/>
            <a:ext cx="4910328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B0D522F0-9E43-45AD-BEE9-4CA339BCB9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9244" y="6172203"/>
            <a:ext cx="6693408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764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/3 _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02EB6B1-A011-4F73-A23B-C23F6AF78D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8912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29AFABC-AFED-4614-9F5F-0296EAA98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877824"/>
            <a:ext cx="6693408" cy="6949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D0802CE6-29DA-4F39-8537-D501E03451F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9244" y="2103120"/>
            <a:ext cx="4917187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5D53AC1-E6DE-4A92-AF17-77FBFB4CA23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77941" y="2103120"/>
            <a:ext cx="1954531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B0D522F0-9E43-45AD-BEE9-4CA339BCB9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9244" y="6172203"/>
            <a:ext cx="6693408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526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_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7E267EF-4516-40D7-8E7D-FA4DB2D312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8912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882AA0-9009-4A6B-BDCE-0EEDC40BC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A8506C9-94CB-40A6-AD13-8DA6FD01BAC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9246" y="2103120"/>
            <a:ext cx="2297431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2A100DF3-284B-419A-B1E6-D0F483DDDF6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2143" y="2103120"/>
            <a:ext cx="2297431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DC0B54FB-064F-411D-BC49-C2B3654C264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41899" y="2103120"/>
            <a:ext cx="2290572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ED94E8B3-CE14-4832-B92A-759F48B924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9244" y="6172203"/>
            <a:ext cx="6693408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6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No Footer">
  <p:cSld name="Content Option 3 - Titles Only No Foot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2057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_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DF21A702-7E30-4092-9424-128B24DE25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8912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29AFABC-AFED-4614-9F5F-0296EAA98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877824"/>
            <a:ext cx="6693408" cy="6949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D0802CE6-29DA-4F39-8537-D501E03451F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9246" y="2103120"/>
            <a:ext cx="1639063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5D53AC1-E6DE-4A92-AF17-77FBFB4CA23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763775" y="2103120"/>
            <a:ext cx="1639063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793E4856-67E0-4AD1-82FC-8C7265D2DB4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32022" y="2103120"/>
            <a:ext cx="1639063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D2C8FA6-568C-4CE8-B93F-2D17F5E5D9C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93410" y="2103120"/>
            <a:ext cx="1639063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B0D522F0-9E43-45AD-BEE9-4CA339BCB9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9244" y="6172203"/>
            <a:ext cx="6693408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002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CF8D7A-20FC-4228-24C8-5946C9326D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8912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93F6BB-5693-959B-3F91-7EE9A8581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-961838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CA87-D1E2-4981-A4A2-CD75FAB1E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338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_ Only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1CDB7048-C9B1-4314-A49D-5E7B171BA9D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809246" y="442449"/>
            <a:ext cx="3607308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D8535C-2820-4435-AF05-C3B9EE3A69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248F4-8A2B-4C3D-8D6F-ADDABAF2C4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405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_ Col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C834F469-F85E-4261-8083-286FEBD2B8E0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809246" y="444890"/>
            <a:ext cx="3607308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B59AE5-A6CB-4081-A49E-F3D3C95D3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877824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550820F6-3107-4B48-A464-54DCB1A7AAA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9245" y="2103120"/>
            <a:ext cx="7523227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1B2D5-DFA1-41A6-85A8-75AC5E9C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363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_ Col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8062771D-987A-4E46-93F0-496BBCDAA17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809246" y="444890"/>
            <a:ext cx="3607308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15099A-A891-4B22-AE92-75921DD98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877824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8B2F885-32D2-4813-92B6-ACE27E9CC4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9246" y="2103120"/>
            <a:ext cx="3607308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B0FD31F-740C-427D-81DE-4D916E53071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32021" y="2103120"/>
            <a:ext cx="3600451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B6F95FD-E99D-4847-A07E-81ED2ED939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9244" y="6172203"/>
            <a:ext cx="6693408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314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_ 2/3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8062771D-987A-4E46-93F0-496BBCDAA17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809246" y="444890"/>
            <a:ext cx="3607308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15099A-A891-4B22-AE92-75921DD98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877824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8B2F885-32D2-4813-92B6-ACE27E9CC4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9246" y="2103120"/>
            <a:ext cx="1961388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B0FD31F-740C-427D-81DE-4D916E53071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2143" y="2103120"/>
            <a:ext cx="4910328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B6F95FD-E99D-4847-A07E-81ED2ED939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9244" y="6172203"/>
            <a:ext cx="6693408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425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/3 _ 1/3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8062771D-987A-4E46-93F0-496BBCDAA17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809246" y="444890"/>
            <a:ext cx="3607308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15099A-A891-4B22-AE92-75921DD98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877824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8B2F885-32D2-4813-92B6-ACE27E9CC4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9244" y="2103120"/>
            <a:ext cx="4917187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B0FD31F-740C-427D-81DE-4D916E53071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77941" y="2103120"/>
            <a:ext cx="1954531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B6F95FD-E99D-4847-A07E-81ED2ED939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9244" y="6172203"/>
            <a:ext cx="6693408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95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_ Col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8062771D-987A-4E46-93F0-496BBCDAA17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809246" y="444890"/>
            <a:ext cx="3607308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15099A-A891-4B22-AE92-75921DD98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877824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8B2F885-32D2-4813-92B6-ACE27E9CC4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9246" y="2103120"/>
            <a:ext cx="2297431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B0FD31F-740C-427D-81DE-4D916E53071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2143" y="2103120"/>
            <a:ext cx="2297431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FCCF9E13-8C77-4133-A6D9-8071852BCDE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41899" y="2103120"/>
            <a:ext cx="2290572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B6F95FD-E99D-4847-A07E-81ED2ED939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9244" y="6172203"/>
            <a:ext cx="6693408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139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_ Col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8062771D-987A-4E46-93F0-496BBCDAA17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809246" y="444890"/>
            <a:ext cx="3607308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15099A-A891-4B22-AE92-75921DD98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877824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8B2F885-32D2-4813-92B6-ACE27E9CC4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9246" y="2103120"/>
            <a:ext cx="1639063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B0FD31F-740C-427D-81DE-4D916E53071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763775" y="2103120"/>
            <a:ext cx="1639063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FCCF9E13-8C77-4133-A6D9-8071852BCDE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32022" y="2103120"/>
            <a:ext cx="1639063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33E9AA2-691D-45B9-A2B0-9FA507E6108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93410" y="2103120"/>
            <a:ext cx="1639063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B6F95FD-E99D-4847-A07E-81ED2ED939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9244" y="6172203"/>
            <a:ext cx="6693408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21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9029EA9-FFAE-7F6D-B827-B379C286AD36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809246" y="444890"/>
            <a:ext cx="3607308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E2B49-C7AA-DBC4-79E8-437D9C1CD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-963676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94934-BF8A-49C9-8259-DCF0E33EA0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88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Title">
  <p:cSld name="01_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9"/>
          <p:cNvGrpSpPr/>
          <p:nvPr/>
        </p:nvGrpSpPr>
        <p:grpSpPr>
          <a:xfrm>
            <a:off x="522213" y="1761908"/>
            <a:ext cx="479499" cy="514245"/>
            <a:chOff x="6294751" y="783425"/>
            <a:chExt cx="5020925" cy="4038575"/>
          </a:xfrm>
        </p:grpSpPr>
        <p:sp>
          <p:nvSpPr>
            <p:cNvPr id="31" name="Google Shape;31;p9"/>
            <p:cNvSpPr/>
            <p:nvPr/>
          </p:nvSpPr>
          <p:spPr>
            <a:xfrm>
              <a:off x="6909501" y="783425"/>
              <a:ext cx="3199425" cy="1450400"/>
            </a:xfrm>
            <a:custGeom>
              <a:avLst/>
              <a:gdLst/>
              <a:ahLst/>
              <a:cxnLst/>
              <a:rect l="l" t="t" r="r" b="b"/>
              <a:pathLst>
                <a:path w="127977" h="58016" extrusionOk="0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8696051" y="1280700"/>
              <a:ext cx="2619625" cy="3541300"/>
            </a:xfrm>
            <a:custGeom>
              <a:avLst/>
              <a:gdLst/>
              <a:ahLst/>
              <a:cxnLst/>
              <a:rect l="l" t="t" r="r" b="b"/>
              <a:pathLst>
                <a:path w="104785" h="141652" extrusionOk="0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6856226" y="3899425"/>
              <a:ext cx="1948575" cy="922575"/>
            </a:xfrm>
            <a:custGeom>
              <a:avLst/>
              <a:gdLst/>
              <a:ahLst/>
              <a:cxnLst/>
              <a:rect l="l" t="t" r="r" b="b"/>
              <a:pathLst>
                <a:path w="77943" h="36903" extrusionOk="0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6294751" y="1984075"/>
              <a:ext cx="2549350" cy="2549325"/>
            </a:xfrm>
            <a:custGeom>
              <a:avLst/>
              <a:gdLst/>
              <a:ahLst/>
              <a:cxnLst/>
              <a:rect l="l" t="t" r="r" b="b"/>
              <a:pathLst>
                <a:path w="101974" h="101973" extrusionOk="0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5" name="Google Shape;35;p9"/>
          <p:cNvGrpSpPr/>
          <p:nvPr/>
        </p:nvGrpSpPr>
        <p:grpSpPr>
          <a:xfrm>
            <a:off x="761950" y="6137915"/>
            <a:ext cx="1190119" cy="280723"/>
            <a:chOff x="990623" y="4603434"/>
            <a:chExt cx="1190118" cy="210542"/>
          </a:xfrm>
        </p:grpSpPr>
        <p:sp>
          <p:nvSpPr>
            <p:cNvPr id="36" name="Google Shape;36;p9"/>
            <p:cNvSpPr/>
            <p:nvPr/>
          </p:nvSpPr>
          <p:spPr>
            <a:xfrm>
              <a:off x="990623" y="4603434"/>
              <a:ext cx="646021" cy="210542"/>
            </a:xfrm>
            <a:custGeom>
              <a:avLst/>
              <a:gdLst/>
              <a:ahLst/>
              <a:cxnLst/>
              <a:rect l="l" t="t" r="r" b="b"/>
              <a:pathLst>
                <a:path w="97660" h="31828" extrusionOk="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683736" y="4617610"/>
              <a:ext cx="130752" cy="149188"/>
            </a:xfrm>
            <a:custGeom>
              <a:avLst/>
              <a:gdLst/>
              <a:ahLst/>
              <a:cxnLst/>
              <a:rect l="l" t="t" r="r" b="b"/>
              <a:pathLst>
                <a:path w="19766" h="22553" extrusionOk="0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1830708" y="4620765"/>
              <a:ext cx="18363" cy="142798"/>
            </a:xfrm>
            <a:custGeom>
              <a:avLst/>
              <a:gdLst/>
              <a:ahLst/>
              <a:cxnLst/>
              <a:rect l="l" t="t" r="r" b="b"/>
              <a:pathLst>
                <a:path w="2776" h="21587" extrusionOk="0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864815" y="4662664"/>
              <a:ext cx="100588" cy="104054"/>
            </a:xfrm>
            <a:custGeom>
              <a:avLst/>
              <a:gdLst/>
              <a:ahLst/>
              <a:cxnLst/>
              <a:rect l="l" t="t" r="r" b="b"/>
              <a:pathLst>
                <a:path w="15206" h="15730" extrusionOk="0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980201" y="4665893"/>
              <a:ext cx="86650" cy="100826"/>
            </a:xfrm>
            <a:custGeom>
              <a:avLst/>
              <a:gdLst/>
              <a:ahLst/>
              <a:cxnLst/>
              <a:rect l="l" t="t" r="r" b="b"/>
              <a:pathLst>
                <a:path w="13099" h="15242" extrusionOk="0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2082515" y="4620765"/>
              <a:ext cx="98226" cy="146033"/>
            </a:xfrm>
            <a:custGeom>
              <a:avLst/>
              <a:gdLst/>
              <a:ahLst/>
              <a:cxnLst/>
              <a:rect l="l" t="t" r="r" b="b"/>
              <a:pathLst>
                <a:path w="14849" h="22076" extrusionOk="0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5207051" y="2019133"/>
            <a:ext cx="1904700" cy="14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67" lvl="0" indent="-22858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332" lvl="1" indent="-304779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marL="1371498" lvl="2" indent="-304779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marL="1828664" lvl="3" indent="-304779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285830" lvl="4" indent="-304779" rtl="0">
              <a:spcBef>
                <a:spcPts val="0"/>
              </a:spcBef>
              <a:spcAft>
                <a:spcPts val="0"/>
              </a:spcAft>
              <a:buSzPts val="1200"/>
              <a:buChar char="»"/>
              <a:defRPr/>
            </a:lvl5pPr>
            <a:lvl6pPr marL="2742995" lvl="5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160" lvl="6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327" lvl="7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492" lvl="8" indent="-304779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61951" y="2959200"/>
            <a:ext cx="4445100" cy="2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09648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23D531-B8CB-1FCF-29E7-D5462D49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025655" y="2"/>
            <a:ext cx="2118348" cy="6858001"/>
            <a:chOff x="9367537" y="0"/>
            <a:chExt cx="2824464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090FDC5-F5E4-45D4-9958-9C5935E84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9546992" y="4212992"/>
              <a:ext cx="4348561" cy="941457"/>
            </a:xfrm>
            <a:custGeom>
              <a:avLst/>
              <a:gdLst>
                <a:gd name="connsiteX0" fmla="*/ 0 w 4348561"/>
                <a:gd name="connsiteY0" fmla="*/ 470729 h 941457"/>
                <a:gd name="connsiteX1" fmla="*/ 470728 w 4348561"/>
                <a:gd name="connsiteY1" fmla="*/ 941457 h 941457"/>
                <a:gd name="connsiteX2" fmla="*/ 4348561 w 4348561"/>
                <a:gd name="connsiteY2" fmla="*/ 941457 h 941457"/>
                <a:gd name="connsiteX3" fmla="*/ 4348561 w 4348561"/>
                <a:gd name="connsiteY3" fmla="*/ 0 h 941457"/>
                <a:gd name="connsiteX4" fmla="*/ 470728 w 4348561"/>
                <a:gd name="connsiteY4" fmla="*/ 0 h 941457"/>
                <a:gd name="connsiteX5" fmla="*/ 0 w 4348561"/>
                <a:gd name="connsiteY5" fmla="*/ 470729 h 94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48561" h="941457">
                  <a:moveTo>
                    <a:pt x="0" y="470729"/>
                  </a:moveTo>
                  <a:cubicBezTo>
                    <a:pt x="0" y="730705"/>
                    <a:pt x="210752" y="941457"/>
                    <a:pt x="470728" y="941457"/>
                  </a:cubicBezTo>
                  <a:lnTo>
                    <a:pt x="4348561" y="941457"/>
                  </a:lnTo>
                  <a:lnTo>
                    <a:pt x="4348561" y="0"/>
                  </a:lnTo>
                  <a:lnTo>
                    <a:pt x="470728" y="0"/>
                  </a:lnTo>
                  <a:cubicBezTo>
                    <a:pt x="210752" y="0"/>
                    <a:pt x="0" y="210753"/>
                    <a:pt x="0" y="4707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105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85CA4A-E0A2-4196-B32B-5849AF9F8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246143" y="2004401"/>
              <a:ext cx="4950258" cy="941456"/>
            </a:xfrm>
            <a:custGeom>
              <a:avLst/>
              <a:gdLst>
                <a:gd name="connsiteX0" fmla="*/ 4950258 w 4950258"/>
                <a:gd name="connsiteY0" fmla="*/ 0 h 941456"/>
                <a:gd name="connsiteX1" fmla="*/ 4950258 w 4950258"/>
                <a:gd name="connsiteY1" fmla="*/ 941456 h 941456"/>
                <a:gd name="connsiteX2" fmla="*/ 470728 w 4950258"/>
                <a:gd name="connsiteY2" fmla="*/ 941456 h 941456"/>
                <a:gd name="connsiteX3" fmla="*/ 0 w 4950258"/>
                <a:gd name="connsiteY3" fmla="*/ 470728 h 941456"/>
                <a:gd name="connsiteX4" fmla="*/ 470728 w 4950258"/>
                <a:gd name="connsiteY4" fmla="*/ 0 h 94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0258" h="941456">
                  <a:moveTo>
                    <a:pt x="4950258" y="0"/>
                  </a:moveTo>
                  <a:lnTo>
                    <a:pt x="4950258" y="941456"/>
                  </a:lnTo>
                  <a:lnTo>
                    <a:pt x="470728" y="941456"/>
                  </a:lnTo>
                  <a:cubicBezTo>
                    <a:pt x="210752" y="941456"/>
                    <a:pt x="0" y="730704"/>
                    <a:pt x="0" y="470728"/>
                  </a:cubicBezTo>
                  <a:cubicBezTo>
                    <a:pt x="0" y="210752"/>
                    <a:pt x="210752" y="0"/>
                    <a:pt x="470728" y="0"/>
                  </a:cubicBezTo>
                  <a:close/>
                </a:path>
              </a:pathLst>
            </a:custGeom>
            <a:gradFill>
              <a:gsLst>
                <a:gs pos="0">
                  <a:srgbClr val="FF69B0"/>
                </a:gs>
                <a:gs pos="100000">
                  <a:srgbClr val="FF69B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105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C14977-F99D-4945-83BF-FCEA19B75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666185" y="2077770"/>
              <a:ext cx="2227165" cy="941553"/>
            </a:xfrm>
            <a:custGeom>
              <a:avLst/>
              <a:gdLst>
                <a:gd name="connsiteX0" fmla="*/ 2227165 w 2227165"/>
                <a:gd name="connsiteY0" fmla="*/ 947470 h 947470"/>
                <a:gd name="connsiteX1" fmla="*/ 473735 w 2227165"/>
                <a:gd name="connsiteY1" fmla="*/ 947470 h 947470"/>
                <a:gd name="connsiteX2" fmla="*/ 0 w 2227165"/>
                <a:gd name="connsiteY2" fmla="*/ 473735 h 947470"/>
                <a:gd name="connsiteX3" fmla="*/ 473735 w 2227165"/>
                <a:gd name="connsiteY3" fmla="*/ 0 h 947470"/>
                <a:gd name="connsiteX4" fmla="*/ 1286016 w 2227165"/>
                <a:gd name="connsiteY4" fmla="*/ 0 h 947470"/>
                <a:gd name="connsiteX5" fmla="*/ 1285712 w 2227165"/>
                <a:gd name="connsiteY5" fmla="*/ 6017 h 947470"/>
                <a:gd name="connsiteX6" fmla="*/ 2227165 w 2227165"/>
                <a:gd name="connsiteY6" fmla="*/ 947470 h 94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7165" h="947470">
                  <a:moveTo>
                    <a:pt x="2227165" y="947470"/>
                  </a:moveTo>
                  <a:lnTo>
                    <a:pt x="473735" y="947470"/>
                  </a:lnTo>
                  <a:cubicBezTo>
                    <a:pt x="212098" y="947470"/>
                    <a:pt x="0" y="735372"/>
                    <a:pt x="0" y="473735"/>
                  </a:cubicBezTo>
                  <a:cubicBezTo>
                    <a:pt x="0" y="212098"/>
                    <a:pt x="212098" y="0"/>
                    <a:pt x="473735" y="0"/>
                  </a:cubicBezTo>
                  <a:lnTo>
                    <a:pt x="1286016" y="0"/>
                  </a:lnTo>
                  <a:lnTo>
                    <a:pt x="1285712" y="6017"/>
                  </a:lnTo>
                  <a:cubicBezTo>
                    <a:pt x="1285712" y="525967"/>
                    <a:pt x="1707215" y="947470"/>
                    <a:pt x="2227165" y="9474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CF5045-41C8-4D17-A2B9-6FE973509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120984" y="246553"/>
              <a:ext cx="2376113" cy="1883008"/>
            </a:xfrm>
            <a:custGeom>
              <a:avLst/>
              <a:gdLst>
                <a:gd name="connsiteX0" fmla="*/ 2376113 w 2376113"/>
                <a:gd name="connsiteY0" fmla="*/ 1875870 h 1883008"/>
                <a:gd name="connsiteX1" fmla="*/ 2376113 w 2376113"/>
                <a:gd name="connsiteY1" fmla="*/ 1883008 h 1883008"/>
                <a:gd name="connsiteX2" fmla="*/ 2305311 w 2376113"/>
                <a:gd name="connsiteY2" fmla="*/ 1883008 h 1883008"/>
                <a:gd name="connsiteX3" fmla="*/ 2376113 w 2376113"/>
                <a:gd name="connsiteY3" fmla="*/ 0 h 1883008"/>
                <a:gd name="connsiteX4" fmla="*/ 2376113 w 2376113"/>
                <a:gd name="connsiteY4" fmla="*/ 942624 h 1883008"/>
                <a:gd name="connsiteX5" fmla="*/ 2305311 w 2376113"/>
                <a:gd name="connsiteY5" fmla="*/ 935486 h 1883008"/>
                <a:gd name="connsiteX6" fmla="*/ 0 w 2376113"/>
                <a:gd name="connsiteY6" fmla="*/ 935486 h 1883008"/>
                <a:gd name="connsiteX7" fmla="*/ 4557 w 2376113"/>
                <a:gd name="connsiteY7" fmla="*/ 845241 h 1883008"/>
                <a:gd name="connsiteX8" fmla="*/ 941149 w 2376113"/>
                <a:gd name="connsiteY8" fmla="*/ 0 h 188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6113" h="1883008">
                  <a:moveTo>
                    <a:pt x="2376113" y="1875870"/>
                  </a:moveTo>
                  <a:lnTo>
                    <a:pt x="2376113" y="1883008"/>
                  </a:lnTo>
                  <a:lnTo>
                    <a:pt x="2305311" y="1883008"/>
                  </a:lnTo>
                  <a:close/>
                  <a:moveTo>
                    <a:pt x="2376113" y="0"/>
                  </a:moveTo>
                  <a:lnTo>
                    <a:pt x="2376113" y="942624"/>
                  </a:lnTo>
                  <a:lnTo>
                    <a:pt x="2305311" y="935486"/>
                  </a:lnTo>
                  <a:lnTo>
                    <a:pt x="0" y="935486"/>
                  </a:lnTo>
                  <a:lnTo>
                    <a:pt x="4557" y="845241"/>
                  </a:lnTo>
                  <a:cubicBezTo>
                    <a:pt x="52768" y="370481"/>
                    <a:pt x="453696" y="0"/>
                    <a:pt x="9411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EA94DF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105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607F2A0B-51AA-4CA8-A087-240E4C3AB3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707" y="3627376"/>
            <a:ext cx="1003480" cy="1049454"/>
          </a:xfrm>
        </p:spPr>
        <p:txBody>
          <a:bodyPr wrap="none">
            <a:spAutoFit/>
          </a:bodyPr>
          <a:lstStyle>
            <a:lvl1pPr marL="642907" indent="-642907" algn="r">
              <a:buFontTx/>
              <a:buNone/>
              <a:defRPr lang="en-US" sz="6600" b="1" kern="1200" dirty="0">
                <a:gradFill flip="none" rotWithShape="1">
                  <a:gsLst>
                    <a:gs pos="16000">
                      <a:srgbClr val="7B5DFD"/>
                    </a:gs>
                    <a:gs pos="100000">
                      <a:schemeClr val="accent3">
                        <a:alpha val="14000"/>
                      </a:schemeClr>
                    </a:gs>
                  </a:gsLst>
                  <a:lin ang="81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79C323E-B9EF-48D2-9F6E-6FBA14B5D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079" y="2103122"/>
            <a:ext cx="4557796" cy="2805843"/>
          </a:xfrm>
        </p:spPr>
        <p:txBody>
          <a:bodyPr anchor="b"/>
          <a:lstStyle>
            <a:lvl1pPr>
              <a:lnSpc>
                <a:spcPct val="100000"/>
              </a:lnSpc>
              <a:defRPr sz="40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79E78A-3A5E-4377-9AD7-8A3AEE9D52B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51080" y="5026840"/>
            <a:ext cx="3926861" cy="935048"/>
          </a:xfrm>
        </p:spPr>
        <p:txBody>
          <a:bodyPr anchor="t"/>
          <a:lstStyle>
            <a:lvl1pPr marL="0" indent="0">
              <a:buNone/>
              <a:defRPr sz="1500" b="0">
                <a:solidFill>
                  <a:schemeClr val="accent1"/>
                </a:solidFill>
              </a:defRPr>
            </a:lvl1pPr>
            <a:lvl2pPr marL="34288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442854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EAAE65-C997-6984-663A-6B4D31B13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025655" y="2"/>
            <a:ext cx="2118348" cy="6858001"/>
            <a:chOff x="9367537" y="0"/>
            <a:chExt cx="2824464" cy="685800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313D19-7A04-40B1-8239-03ECB329B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120984" y="246553"/>
              <a:ext cx="2376113" cy="1883008"/>
            </a:xfrm>
            <a:custGeom>
              <a:avLst/>
              <a:gdLst>
                <a:gd name="connsiteX0" fmla="*/ 2376113 w 2376113"/>
                <a:gd name="connsiteY0" fmla="*/ 1875870 h 1883008"/>
                <a:gd name="connsiteX1" fmla="*/ 2376113 w 2376113"/>
                <a:gd name="connsiteY1" fmla="*/ 1883008 h 1883008"/>
                <a:gd name="connsiteX2" fmla="*/ 2305311 w 2376113"/>
                <a:gd name="connsiteY2" fmla="*/ 1883008 h 1883008"/>
                <a:gd name="connsiteX3" fmla="*/ 2376113 w 2376113"/>
                <a:gd name="connsiteY3" fmla="*/ 0 h 1883008"/>
                <a:gd name="connsiteX4" fmla="*/ 2376113 w 2376113"/>
                <a:gd name="connsiteY4" fmla="*/ 942624 h 1883008"/>
                <a:gd name="connsiteX5" fmla="*/ 2305311 w 2376113"/>
                <a:gd name="connsiteY5" fmla="*/ 935486 h 1883008"/>
                <a:gd name="connsiteX6" fmla="*/ 0 w 2376113"/>
                <a:gd name="connsiteY6" fmla="*/ 935486 h 1883008"/>
                <a:gd name="connsiteX7" fmla="*/ 4557 w 2376113"/>
                <a:gd name="connsiteY7" fmla="*/ 845241 h 1883008"/>
                <a:gd name="connsiteX8" fmla="*/ 941149 w 2376113"/>
                <a:gd name="connsiteY8" fmla="*/ 0 h 188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6113" h="1883008">
                  <a:moveTo>
                    <a:pt x="2376113" y="1875870"/>
                  </a:moveTo>
                  <a:lnTo>
                    <a:pt x="2376113" y="1883008"/>
                  </a:lnTo>
                  <a:lnTo>
                    <a:pt x="2305311" y="1883008"/>
                  </a:lnTo>
                  <a:close/>
                  <a:moveTo>
                    <a:pt x="2376113" y="0"/>
                  </a:moveTo>
                  <a:lnTo>
                    <a:pt x="2376113" y="942624"/>
                  </a:lnTo>
                  <a:lnTo>
                    <a:pt x="2305311" y="935486"/>
                  </a:lnTo>
                  <a:lnTo>
                    <a:pt x="0" y="935486"/>
                  </a:lnTo>
                  <a:lnTo>
                    <a:pt x="4557" y="845241"/>
                  </a:lnTo>
                  <a:cubicBezTo>
                    <a:pt x="52768" y="370481"/>
                    <a:pt x="453696" y="0"/>
                    <a:pt x="94114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7B5DFD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057316-A618-4ECC-AC73-C2FDC2ABB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9546992" y="4212992"/>
              <a:ext cx="4348561" cy="941457"/>
            </a:xfrm>
            <a:custGeom>
              <a:avLst/>
              <a:gdLst>
                <a:gd name="connsiteX0" fmla="*/ 0 w 4348561"/>
                <a:gd name="connsiteY0" fmla="*/ 470729 h 941457"/>
                <a:gd name="connsiteX1" fmla="*/ 470728 w 4348561"/>
                <a:gd name="connsiteY1" fmla="*/ 941457 h 941457"/>
                <a:gd name="connsiteX2" fmla="*/ 4348561 w 4348561"/>
                <a:gd name="connsiteY2" fmla="*/ 941457 h 941457"/>
                <a:gd name="connsiteX3" fmla="*/ 4348561 w 4348561"/>
                <a:gd name="connsiteY3" fmla="*/ 0 h 941457"/>
                <a:gd name="connsiteX4" fmla="*/ 470728 w 4348561"/>
                <a:gd name="connsiteY4" fmla="*/ 0 h 941457"/>
                <a:gd name="connsiteX5" fmla="*/ 0 w 4348561"/>
                <a:gd name="connsiteY5" fmla="*/ 470729 h 94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48561" h="941457">
                  <a:moveTo>
                    <a:pt x="0" y="470729"/>
                  </a:moveTo>
                  <a:cubicBezTo>
                    <a:pt x="0" y="730705"/>
                    <a:pt x="210752" y="941457"/>
                    <a:pt x="470728" y="941457"/>
                  </a:cubicBezTo>
                  <a:lnTo>
                    <a:pt x="4348561" y="941457"/>
                  </a:lnTo>
                  <a:lnTo>
                    <a:pt x="4348561" y="0"/>
                  </a:lnTo>
                  <a:lnTo>
                    <a:pt x="470728" y="0"/>
                  </a:lnTo>
                  <a:cubicBezTo>
                    <a:pt x="210752" y="0"/>
                    <a:pt x="0" y="210753"/>
                    <a:pt x="0" y="47072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105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3F895E-48E9-4FC6-9BBC-A28FD2E91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246143" y="2004401"/>
              <a:ext cx="4950258" cy="941456"/>
            </a:xfrm>
            <a:custGeom>
              <a:avLst/>
              <a:gdLst>
                <a:gd name="connsiteX0" fmla="*/ 4950258 w 4950258"/>
                <a:gd name="connsiteY0" fmla="*/ 0 h 941456"/>
                <a:gd name="connsiteX1" fmla="*/ 4950258 w 4950258"/>
                <a:gd name="connsiteY1" fmla="*/ 941456 h 941456"/>
                <a:gd name="connsiteX2" fmla="*/ 470728 w 4950258"/>
                <a:gd name="connsiteY2" fmla="*/ 941456 h 941456"/>
                <a:gd name="connsiteX3" fmla="*/ 0 w 4950258"/>
                <a:gd name="connsiteY3" fmla="*/ 470728 h 941456"/>
                <a:gd name="connsiteX4" fmla="*/ 470728 w 4950258"/>
                <a:gd name="connsiteY4" fmla="*/ 0 h 94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0258" h="941456">
                  <a:moveTo>
                    <a:pt x="4950258" y="0"/>
                  </a:moveTo>
                  <a:lnTo>
                    <a:pt x="4950258" y="941456"/>
                  </a:lnTo>
                  <a:lnTo>
                    <a:pt x="470728" y="941456"/>
                  </a:lnTo>
                  <a:cubicBezTo>
                    <a:pt x="210752" y="941456"/>
                    <a:pt x="0" y="730704"/>
                    <a:pt x="0" y="470728"/>
                  </a:cubicBezTo>
                  <a:cubicBezTo>
                    <a:pt x="0" y="210752"/>
                    <a:pt x="210752" y="0"/>
                    <a:pt x="47072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105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CAB951-5308-4CF2-AFA4-F9A8D9B3D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666185" y="2077770"/>
              <a:ext cx="2227165" cy="941553"/>
            </a:xfrm>
            <a:custGeom>
              <a:avLst/>
              <a:gdLst>
                <a:gd name="connsiteX0" fmla="*/ 2227165 w 2227165"/>
                <a:gd name="connsiteY0" fmla="*/ 947470 h 947470"/>
                <a:gd name="connsiteX1" fmla="*/ 473735 w 2227165"/>
                <a:gd name="connsiteY1" fmla="*/ 947470 h 947470"/>
                <a:gd name="connsiteX2" fmla="*/ 0 w 2227165"/>
                <a:gd name="connsiteY2" fmla="*/ 473735 h 947470"/>
                <a:gd name="connsiteX3" fmla="*/ 473735 w 2227165"/>
                <a:gd name="connsiteY3" fmla="*/ 0 h 947470"/>
                <a:gd name="connsiteX4" fmla="*/ 1286016 w 2227165"/>
                <a:gd name="connsiteY4" fmla="*/ 0 h 947470"/>
                <a:gd name="connsiteX5" fmla="*/ 1285712 w 2227165"/>
                <a:gd name="connsiteY5" fmla="*/ 6017 h 947470"/>
                <a:gd name="connsiteX6" fmla="*/ 2227165 w 2227165"/>
                <a:gd name="connsiteY6" fmla="*/ 947470 h 94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7165" h="947470">
                  <a:moveTo>
                    <a:pt x="2227165" y="947470"/>
                  </a:moveTo>
                  <a:lnTo>
                    <a:pt x="473735" y="947470"/>
                  </a:lnTo>
                  <a:cubicBezTo>
                    <a:pt x="212098" y="947470"/>
                    <a:pt x="0" y="735372"/>
                    <a:pt x="0" y="473735"/>
                  </a:cubicBezTo>
                  <a:cubicBezTo>
                    <a:pt x="0" y="212098"/>
                    <a:pt x="212098" y="0"/>
                    <a:pt x="473735" y="0"/>
                  </a:cubicBezTo>
                  <a:lnTo>
                    <a:pt x="1286016" y="0"/>
                  </a:lnTo>
                  <a:lnTo>
                    <a:pt x="1285712" y="6017"/>
                  </a:lnTo>
                  <a:cubicBezTo>
                    <a:pt x="1285712" y="525967"/>
                    <a:pt x="1707215" y="947470"/>
                    <a:pt x="2227165" y="9474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891415F-69D1-416F-925E-C28E8533B8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707" y="3627376"/>
            <a:ext cx="1003480" cy="1049454"/>
          </a:xfrm>
        </p:spPr>
        <p:txBody>
          <a:bodyPr wrap="none">
            <a:spAutoFit/>
          </a:bodyPr>
          <a:lstStyle>
            <a:lvl1pPr marL="642907" indent="-642907" algn="r">
              <a:buFontTx/>
              <a:buNone/>
              <a:defRPr lang="en-US" sz="6600" b="1" kern="1200" dirty="0">
                <a:gradFill flip="none" rotWithShape="1">
                  <a:gsLst>
                    <a:gs pos="31000">
                      <a:srgbClr val="7B5DFD"/>
                    </a:gs>
                    <a:gs pos="100000">
                      <a:schemeClr val="accent2">
                        <a:alpha val="42000"/>
                      </a:schemeClr>
                    </a:gs>
                  </a:gsLst>
                  <a:lin ang="81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3A3882B0-7548-4817-8EA5-8DE5882A2B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079" y="2103122"/>
            <a:ext cx="4557796" cy="2805843"/>
          </a:xfrm>
        </p:spPr>
        <p:txBody>
          <a:bodyPr anchor="b"/>
          <a:lstStyle>
            <a:lvl1pPr>
              <a:lnSpc>
                <a:spcPct val="100000"/>
              </a:lnSpc>
              <a:defRPr sz="405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62294F7-920A-47B1-BDCB-D6990DCC3C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51080" y="5026840"/>
            <a:ext cx="3926861" cy="935048"/>
          </a:xfrm>
        </p:spPr>
        <p:txBody>
          <a:bodyPr anchor="t"/>
          <a:lstStyle>
            <a:lvl1pPr marL="0" indent="0">
              <a:buNone/>
              <a:defRPr sz="1500" b="0">
                <a:solidFill>
                  <a:schemeClr val="accent2"/>
                </a:solidFill>
              </a:defRPr>
            </a:lvl1pPr>
            <a:lvl2pPr marL="34288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975593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_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1A9EB9-8774-CAF3-D98D-392B191BC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16221" y="3"/>
            <a:ext cx="4227779" cy="6858005"/>
            <a:chOff x="6554961" y="1"/>
            <a:chExt cx="5637039" cy="6858005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3D1EEAC-5432-4E09-8317-0C76101F7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5040741" y="4408706"/>
              <a:ext cx="3963517" cy="935078"/>
            </a:xfrm>
            <a:custGeom>
              <a:avLst/>
              <a:gdLst>
                <a:gd name="connsiteX0" fmla="*/ 0 w 3963517"/>
                <a:gd name="connsiteY0" fmla="*/ 467539 h 935078"/>
                <a:gd name="connsiteX1" fmla="*/ 467539 w 3963517"/>
                <a:gd name="connsiteY1" fmla="*/ 935078 h 935078"/>
                <a:gd name="connsiteX2" fmla="*/ 3963517 w 3963517"/>
                <a:gd name="connsiteY2" fmla="*/ 935078 h 935078"/>
                <a:gd name="connsiteX3" fmla="*/ 3963517 w 3963517"/>
                <a:gd name="connsiteY3" fmla="*/ 0 h 935078"/>
                <a:gd name="connsiteX4" fmla="*/ 467539 w 3963517"/>
                <a:gd name="connsiteY4" fmla="*/ 0 h 935078"/>
                <a:gd name="connsiteX5" fmla="*/ 0 w 3963517"/>
                <a:gd name="connsiteY5" fmla="*/ 467539 h 9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517" h="935078">
                  <a:moveTo>
                    <a:pt x="0" y="467539"/>
                  </a:moveTo>
                  <a:cubicBezTo>
                    <a:pt x="0" y="725754"/>
                    <a:pt x="209324" y="935078"/>
                    <a:pt x="467539" y="935078"/>
                  </a:cubicBezTo>
                  <a:lnTo>
                    <a:pt x="3963517" y="935078"/>
                  </a:lnTo>
                  <a:lnTo>
                    <a:pt x="3963517" y="0"/>
                  </a:lnTo>
                  <a:lnTo>
                    <a:pt x="467539" y="0"/>
                  </a:lnTo>
                  <a:cubicBezTo>
                    <a:pt x="209324" y="0"/>
                    <a:pt x="0" y="209324"/>
                    <a:pt x="0" y="467539"/>
                  </a:cubicBezTo>
                  <a:close/>
                </a:path>
              </a:pathLst>
            </a:custGeom>
            <a:gradFill>
              <a:gsLst>
                <a:gs pos="1700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105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2E8AEDC-259F-4AC7-B8DE-6CB1FFBC0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8669581" y="3335583"/>
              <a:ext cx="6120293" cy="924545"/>
            </a:xfrm>
            <a:custGeom>
              <a:avLst/>
              <a:gdLst>
                <a:gd name="connsiteX0" fmla="*/ 6120293 w 6120293"/>
                <a:gd name="connsiteY0" fmla="*/ 924544 h 924545"/>
                <a:gd name="connsiteX1" fmla="*/ 0 w 6120293"/>
                <a:gd name="connsiteY1" fmla="*/ 924545 h 924545"/>
                <a:gd name="connsiteX2" fmla="*/ 0 w 6120293"/>
                <a:gd name="connsiteY2" fmla="*/ 645788 h 924545"/>
                <a:gd name="connsiteX3" fmla="*/ 53839 w 6120293"/>
                <a:gd name="connsiteY3" fmla="*/ 512884 h 924545"/>
                <a:gd name="connsiteX4" fmla="*/ 901027 w 6120293"/>
                <a:gd name="connsiteY4" fmla="*/ 1 h 924545"/>
                <a:gd name="connsiteX5" fmla="*/ 5170766 w 6120293"/>
                <a:gd name="connsiteY5" fmla="*/ 0 h 924545"/>
                <a:gd name="connsiteX6" fmla="*/ 6102695 w 6120293"/>
                <a:gd name="connsiteY6" fmla="*/ 751759 h 9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0293" h="924545">
                  <a:moveTo>
                    <a:pt x="6120293" y="924544"/>
                  </a:moveTo>
                  <a:lnTo>
                    <a:pt x="0" y="924545"/>
                  </a:lnTo>
                  <a:lnTo>
                    <a:pt x="0" y="645788"/>
                  </a:lnTo>
                  <a:lnTo>
                    <a:pt x="53839" y="512884"/>
                  </a:lnTo>
                  <a:cubicBezTo>
                    <a:pt x="211412" y="208396"/>
                    <a:pt x="531631" y="1"/>
                    <a:pt x="901027" y="1"/>
                  </a:cubicBezTo>
                  <a:lnTo>
                    <a:pt x="5170766" y="0"/>
                  </a:lnTo>
                  <a:cubicBezTo>
                    <a:pt x="5630459" y="0"/>
                    <a:pt x="6013994" y="322731"/>
                    <a:pt x="6102695" y="751759"/>
                  </a:cubicBezTo>
                  <a:close/>
                </a:path>
              </a:pathLst>
            </a:custGeom>
            <a:gradFill>
              <a:gsLst>
                <a:gs pos="0">
                  <a:srgbClr val="7B5DFD">
                    <a:alpha val="80000"/>
                  </a:srgbClr>
                </a:gs>
                <a:gs pos="85000">
                  <a:srgbClr val="2AD8D9">
                    <a:alpha val="8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15BAEF-E1B2-4556-96E3-863416BD2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10831903" y="5497907"/>
              <a:ext cx="1795649" cy="924544"/>
            </a:xfrm>
            <a:custGeom>
              <a:avLst/>
              <a:gdLst>
                <a:gd name="connsiteX0" fmla="*/ 0 w 1795649"/>
                <a:gd name="connsiteY0" fmla="*/ 470727 h 924544"/>
                <a:gd name="connsiteX1" fmla="*/ 287499 w 1795649"/>
                <a:gd name="connsiteY1" fmla="*/ 904462 h 924544"/>
                <a:gd name="connsiteX2" fmla="*/ 352193 w 1795649"/>
                <a:gd name="connsiteY2" fmla="*/ 924544 h 924544"/>
                <a:gd name="connsiteX3" fmla="*/ 1795649 w 1795649"/>
                <a:gd name="connsiteY3" fmla="*/ 924544 h 924544"/>
                <a:gd name="connsiteX4" fmla="*/ 1795649 w 1795649"/>
                <a:gd name="connsiteY4" fmla="*/ 0 h 924544"/>
                <a:gd name="connsiteX5" fmla="*/ 470727 w 1795649"/>
                <a:gd name="connsiteY5" fmla="*/ 0 h 924544"/>
                <a:gd name="connsiteX6" fmla="*/ 0 w 1795649"/>
                <a:gd name="connsiteY6" fmla="*/ 470727 h 92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49" h="924544">
                  <a:moveTo>
                    <a:pt x="0" y="470727"/>
                  </a:moveTo>
                  <a:cubicBezTo>
                    <a:pt x="0" y="665708"/>
                    <a:pt x="118548" y="833002"/>
                    <a:pt x="287499" y="904462"/>
                  </a:cubicBezTo>
                  <a:lnTo>
                    <a:pt x="352193" y="924544"/>
                  </a:lnTo>
                  <a:lnTo>
                    <a:pt x="1795649" y="924544"/>
                  </a:lnTo>
                  <a:lnTo>
                    <a:pt x="1795649" y="0"/>
                  </a:lnTo>
                  <a:lnTo>
                    <a:pt x="470727" y="0"/>
                  </a:lnTo>
                  <a:cubicBezTo>
                    <a:pt x="210752" y="0"/>
                    <a:pt x="0" y="210752"/>
                    <a:pt x="0" y="470727"/>
                  </a:cubicBezTo>
                  <a:close/>
                </a:path>
              </a:pathLst>
            </a:custGeom>
            <a:gradFill>
              <a:gsLst>
                <a:gs pos="0">
                  <a:srgbClr val="7B5DFD"/>
                </a:gs>
                <a:gs pos="100000">
                  <a:srgbClr val="7B5DFD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0913F49-DD7F-4649-8B73-BF01E894A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8268150" y="2065849"/>
              <a:ext cx="5065200" cy="933504"/>
            </a:xfrm>
            <a:custGeom>
              <a:avLst/>
              <a:gdLst>
                <a:gd name="connsiteX0" fmla="*/ 5065200 w 5065200"/>
                <a:gd name="connsiteY0" fmla="*/ 0 h 933504"/>
                <a:gd name="connsiteX1" fmla="*/ 5065200 w 5065200"/>
                <a:gd name="connsiteY1" fmla="*/ 933503 h 933504"/>
                <a:gd name="connsiteX2" fmla="*/ 466751 w 5065200"/>
                <a:gd name="connsiteY2" fmla="*/ 933504 h 933504"/>
                <a:gd name="connsiteX3" fmla="*/ 0 w 5065200"/>
                <a:gd name="connsiteY3" fmla="*/ 466752 h 933504"/>
                <a:gd name="connsiteX4" fmla="*/ 466751 w 5065200"/>
                <a:gd name="connsiteY4" fmla="*/ 2 h 93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5200" h="933504">
                  <a:moveTo>
                    <a:pt x="5065200" y="0"/>
                  </a:moveTo>
                  <a:lnTo>
                    <a:pt x="5065200" y="933503"/>
                  </a:lnTo>
                  <a:lnTo>
                    <a:pt x="466751" y="933504"/>
                  </a:lnTo>
                  <a:cubicBezTo>
                    <a:pt x="208972" y="933504"/>
                    <a:pt x="0" y="724532"/>
                    <a:pt x="0" y="466752"/>
                  </a:cubicBezTo>
                  <a:cubicBezTo>
                    <a:pt x="0" y="208974"/>
                    <a:pt x="208972" y="2"/>
                    <a:pt x="466751" y="2"/>
                  </a:cubicBezTo>
                  <a:close/>
                </a:path>
              </a:pathLst>
            </a:custGeom>
            <a:gradFill>
              <a:gsLst>
                <a:gs pos="0">
                  <a:srgbClr val="7B5DFD"/>
                </a:gs>
                <a:gs pos="100000">
                  <a:srgbClr val="7B5DFD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AD6750D-3265-4859-9A13-975569ECD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6556843" y="3"/>
              <a:ext cx="2824464" cy="6858001"/>
              <a:chOff x="9367537" y="0"/>
              <a:chExt cx="2824464" cy="685800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740D791-32E1-431C-AEA9-185C588C0DC2}"/>
                  </a:ext>
                </a:extLst>
              </p:cNvPr>
              <p:cNvSpPr/>
              <p:nvPr userDrawn="1"/>
            </p:nvSpPr>
            <p:spPr bwMode="gray">
              <a:xfrm rot="5400000" flipV="1">
                <a:off x="9546992" y="4212992"/>
                <a:ext cx="4348561" cy="941457"/>
              </a:xfrm>
              <a:custGeom>
                <a:avLst/>
                <a:gdLst>
                  <a:gd name="connsiteX0" fmla="*/ 0 w 4348561"/>
                  <a:gd name="connsiteY0" fmla="*/ 470729 h 941457"/>
                  <a:gd name="connsiteX1" fmla="*/ 470728 w 4348561"/>
                  <a:gd name="connsiteY1" fmla="*/ 941457 h 941457"/>
                  <a:gd name="connsiteX2" fmla="*/ 4348561 w 4348561"/>
                  <a:gd name="connsiteY2" fmla="*/ 941457 h 941457"/>
                  <a:gd name="connsiteX3" fmla="*/ 4348561 w 4348561"/>
                  <a:gd name="connsiteY3" fmla="*/ 0 h 941457"/>
                  <a:gd name="connsiteX4" fmla="*/ 470728 w 4348561"/>
                  <a:gd name="connsiteY4" fmla="*/ 0 h 941457"/>
                  <a:gd name="connsiteX5" fmla="*/ 0 w 4348561"/>
                  <a:gd name="connsiteY5" fmla="*/ 470729 h 94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8561" h="941457">
                    <a:moveTo>
                      <a:pt x="0" y="470729"/>
                    </a:moveTo>
                    <a:cubicBezTo>
                      <a:pt x="0" y="730705"/>
                      <a:pt x="210752" y="941457"/>
                      <a:pt x="470728" y="941457"/>
                    </a:cubicBezTo>
                    <a:lnTo>
                      <a:pt x="4348561" y="941457"/>
                    </a:lnTo>
                    <a:lnTo>
                      <a:pt x="4348561" y="0"/>
                    </a:lnTo>
                    <a:lnTo>
                      <a:pt x="470728" y="0"/>
                    </a:lnTo>
                    <a:cubicBezTo>
                      <a:pt x="210752" y="0"/>
                      <a:pt x="0" y="210753"/>
                      <a:pt x="0" y="4707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en-US" sz="105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E71C92-3D7F-4843-927A-9FB703A1E59E}"/>
                  </a:ext>
                </a:extLst>
              </p:cNvPr>
              <p:cNvSpPr/>
              <p:nvPr userDrawn="1"/>
            </p:nvSpPr>
            <p:spPr bwMode="gray">
              <a:xfrm rot="16200000">
                <a:off x="9246143" y="2004401"/>
                <a:ext cx="4950258" cy="941456"/>
              </a:xfrm>
              <a:custGeom>
                <a:avLst/>
                <a:gdLst>
                  <a:gd name="connsiteX0" fmla="*/ 4950258 w 4950258"/>
                  <a:gd name="connsiteY0" fmla="*/ 0 h 941456"/>
                  <a:gd name="connsiteX1" fmla="*/ 4950258 w 4950258"/>
                  <a:gd name="connsiteY1" fmla="*/ 941456 h 941456"/>
                  <a:gd name="connsiteX2" fmla="*/ 470728 w 4950258"/>
                  <a:gd name="connsiteY2" fmla="*/ 941456 h 941456"/>
                  <a:gd name="connsiteX3" fmla="*/ 0 w 4950258"/>
                  <a:gd name="connsiteY3" fmla="*/ 470728 h 941456"/>
                  <a:gd name="connsiteX4" fmla="*/ 470728 w 4950258"/>
                  <a:gd name="connsiteY4" fmla="*/ 0 h 94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0258" h="941456">
                    <a:moveTo>
                      <a:pt x="4950258" y="0"/>
                    </a:moveTo>
                    <a:lnTo>
                      <a:pt x="4950258" y="941456"/>
                    </a:lnTo>
                    <a:lnTo>
                      <a:pt x="470728" y="941456"/>
                    </a:lnTo>
                    <a:cubicBezTo>
                      <a:pt x="210752" y="941456"/>
                      <a:pt x="0" y="730704"/>
                      <a:pt x="0" y="470728"/>
                    </a:cubicBezTo>
                    <a:cubicBezTo>
                      <a:pt x="0" y="210752"/>
                      <a:pt x="210752" y="0"/>
                      <a:pt x="4707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en-US" sz="105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57E0682-F66A-4424-B4B5-C5657A066BF3}"/>
                  </a:ext>
                </a:extLst>
              </p:cNvPr>
              <p:cNvSpPr/>
              <p:nvPr userDrawn="1"/>
            </p:nvSpPr>
            <p:spPr bwMode="gray">
              <a:xfrm rot="16200000">
                <a:off x="9666185" y="2077770"/>
                <a:ext cx="2227165" cy="941553"/>
              </a:xfrm>
              <a:custGeom>
                <a:avLst/>
                <a:gdLst>
                  <a:gd name="connsiteX0" fmla="*/ 2227165 w 2227165"/>
                  <a:gd name="connsiteY0" fmla="*/ 947470 h 947470"/>
                  <a:gd name="connsiteX1" fmla="*/ 473735 w 2227165"/>
                  <a:gd name="connsiteY1" fmla="*/ 947470 h 947470"/>
                  <a:gd name="connsiteX2" fmla="*/ 0 w 2227165"/>
                  <a:gd name="connsiteY2" fmla="*/ 473735 h 947470"/>
                  <a:gd name="connsiteX3" fmla="*/ 473735 w 2227165"/>
                  <a:gd name="connsiteY3" fmla="*/ 0 h 947470"/>
                  <a:gd name="connsiteX4" fmla="*/ 1286016 w 2227165"/>
                  <a:gd name="connsiteY4" fmla="*/ 0 h 947470"/>
                  <a:gd name="connsiteX5" fmla="*/ 1285712 w 2227165"/>
                  <a:gd name="connsiteY5" fmla="*/ 6017 h 947470"/>
                  <a:gd name="connsiteX6" fmla="*/ 2227165 w 2227165"/>
                  <a:gd name="connsiteY6" fmla="*/ 947470 h 947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7165" h="947470">
                    <a:moveTo>
                      <a:pt x="2227165" y="947470"/>
                    </a:moveTo>
                    <a:lnTo>
                      <a:pt x="473735" y="947470"/>
                    </a:lnTo>
                    <a:cubicBezTo>
                      <a:pt x="212098" y="947470"/>
                      <a:pt x="0" y="735372"/>
                      <a:pt x="0" y="473735"/>
                    </a:cubicBezTo>
                    <a:cubicBezTo>
                      <a:pt x="0" y="212098"/>
                      <a:pt x="212098" y="0"/>
                      <a:pt x="473735" y="0"/>
                    </a:cubicBezTo>
                    <a:lnTo>
                      <a:pt x="1286016" y="0"/>
                    </a:lnTo>
                    <a:lnTo>
                      <a:pt x="1285712" y="6017"/>
                    </a:lnTo>
                    <a:cubicBezTo>
                      <a:pt x="1285712" y="525967"/>
                      <a:pt x="1707215" y="947470"/>
                      <a:pt x="2227165" y="9474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10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1B47EA5-81F6-4AEE-B572-6AD727093EAF}"/>
                  </a:ext>
                </a:extLst>
              </p:cNvPr>
              <p:cNvSpPr/>
              <p:nvPr userDrawn="1"/>
            </p:nvSpPr>
            <p:spPr bwMode="gray">
              <a:xfrm rot="16200000">
                <a:off x="9120984" y="246553"/>
                <a:ext cx="2376113" cy="1883008"/>
              </a:xfrm>
              <a:custGeom>
                <a:avLst/>
                <a:gdLst>
                  <a:gd name="connsiteX0" fmla="*/ 2376113 w 2376113"/>
                  <a:gd name="connsiteY0" fmla="*/ 1875870 h 1883008"/>
                  <a:gd name="connsiteX1" fmla="*/ 2376113 w 2376113"/>
                  <a:gd name="connsiteY1" fmla="*/ 1883008 h 1883008"/>
                  <a:gd name="connsiteX2" fmla="*/ 2305311 w 2376113"/>
                  <a:gd name="connsiteY2" fmla="*/ 1883008 h 1883008"/>
                  <a:gd name="connsiteX3" fmla="*/ 2376113 w 2376113"/>
                  <a:gd name="connsiteY3" fmla="*/ 0 h 1883008"/>
                  <a:gd name="connsiteX4" fmla="*/ 2376113 w 2376113"/>
                  <a:gd name="connsiteY4" fmla="*/ 942624 h 1883008"/>
                  <a:gd name="connsiteX5" fmla="*/ 2305311 w 2376113"/>
                  <a:gd name="connsiteY5" fmla="*/ 935486 h 1883008"/>
                  <a:gd name="connsiteX6" fmla="*/ 0 w 2376113"/>
                  <a:gd name="connsiteY6" fmla="*/ 935486 h 1883008"/>
                  <a:gd name="connsiteX7" fmla="*/ 4557 w 2376113"/>
                  <a:gd name="connsiteY7" fmla="*/ 845241 h 1883008"/>
                  <a:gd name="connsiteX8" fmla="*/ 941149 w 2376113"/>
                  <a:gd name="connsiteY8" fmla="*/ 0 h 188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6113" h="1883008">
                    <a:moveTo>
                      <a:pt x="2376113" y="1875870"/>
                    </a:moveTo>
                    <a:lnTo>
                      <a:pt x="2376113" y="1883008"/>
                    </a:lnTo>
                    <a:lnTo>
                      <a:pt x="2305311" y="1883008"/>
                    </a:lnTo>
                    <a:close/>
                    <a:moveTo>
                      <a:pt x="2376113" y="0"/>
                    </a:moveTo>
                    <a:lnTo>
                      <a:pt x="2376113" y="942624"/>
                    </a:lnTo>
                    <a:lnTo>
                      <a:pt x="2305311" y="935486"/>
                    </a:lnTo>
                    <a:lnTo>
                      <a:pt x="0" y="935486"/>
                    </a:lnTo>
                    <a:lnTo>
                      <a:pt x="4557" y="845241"/>
                    </a:lnTo>
                    <a:cubicBezTo>
                      <a:pt x="52768" y="370481"/>
                      <a:pt x="453696" y="0"/>
                      <a:pt x="9411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7B5DFD">
                      <a:alpha val="5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105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F55654B-3B59-450F-A4FF-D8CB51BF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>
              <a:off x="8730060" y="4320560"/>
              <a:ext cx="3195872" cy="1879016"/>
            </a:xfrm>
            <a:custGeom>
              <a:avLst/>
              <a:gdLst>
                <a:gd name="connsiteX0" fmla="*/ 0 w 3195872"/>
                <a:gd name="connsiteY0" fmla="*/ 933503 h 1879016"/>
                <a:gd name="connsiteX1" fmla="*/ 4557 w 3195872"/>
                <a:gd name="connsiteY1" fmla="*/ 843449 h 1879016"/>
                <a:gd name="connsiteX2" fmla="*/ 941149 w 3195872"/>
                <a:gd name="connsiteY2" fmla="*/ 0 h 1879016"/>
                <a:gd name="connsiteX3" fmla="*/ 3195872 w 3195872"/>
                <a:gd name="connsiteY3" fmla="*/ 0 h 1879016"/>
                <a:gd name="connsiteX4" fmla="*/ 3195872 w 3195872"/>
                <a:gd name="connsiteY4" fmla="*/ 1879016 h 1879016"/>
                <a:gd name="connsiteX5" fmla="*/ 2305311 w 3195872"/>
                <a:gd name="connsiteY5" fmla="*/ 1879016 h 1879016"/>
                <a:gd name="connsiteX6" fmla="*/ 2779046 w 3195872"/>
                <a:gd name="connsiteY6" fmla="*/ 1406260 h 1879016"/>
                <a:gd name="connsiteX7" fmla="*/ 2305311 w 3195872"/>
                <a:gd name="connsiteY7" fmla="*/ 933503 h 187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5872" h="1879016">
                  <a:moveTo>
                    <a:pt x="0" y="933503"/>
                  </a:moveTo>
                  <a:lnTo>
                    <a:pt x="4557" y="843449"/>
                  </a:lnTo>
                  <a:cubicBezTo>
                    <a:pt x="52768" y="369696"/>
                    <a:pt x="453696" y="0"/>
                    <a:pt x="941149" y="0"/>
                  </a:cubicBezTo>
                  <a:lnTo>
                    <a:pt x="3195872" y="0"/>
                  </a:lnTo>
                  <a:lnTo>
                    <a:pt x="3195872" y="1879016"/>
                  </a:lnTo>
                  <a:lnTo>
                    <a:pt x="2305311" y="1879016"/>
                  </a:lnTo>
                  <a:cubicBezTo>
                    <a:pt x="2566948" y="1879016"/>
                    <a:pt x="2779046" y="1667356"/>
                    <a:pt x="2779046" y="1406260"/>
                  </a:cubicBezTo>
                  <a:cubicBezTo>
                    <a:pt x="2779046" y="1145163"/>
                    <a:pt x="2566948" y="933503"/>
                    <a:pt x="2305311" y="93350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26AD24-2C58-47EC-91CE-C63D7102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>
              <a:off x="9013973" y="374512"/>
              <a:ext cx="1694534" cy="945514"/>
            </a:xfrm>
            <a:custGeom>
              <a:avLst/>
              <a:gdLst>
                <a:gd name="connsiteX0" fmla="*/ 0 w 1694534"/>
                <a:gd name="connsiteY0" fmla="*/ 945514 h 945514"/>
                <a:gd name="connsiteX1" fmla="*/ 0 w 1694534"/>
                <a:gd name="connsiteY1" fmla="*/ 0 h 945514"/>
                <a:gd name="connsiteX2" fmla="*/ 753385 w 1694534"/>
                <a:gd name="connsiteY2" fmla="*/ 0 h 945514"/>
                <a:gd name="connsiteX3" fmla="*/ 753081 w 1694534"/>
                <a:gd name="connsiteY3" fmla="*/ 6004 h 945514"/>
                <a:gd name="connsiteX4" fmla="*/ 1694534 w 1694534"/>
                <a:gd name="connsiteY4" fmla="*/ 945514 h 94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4534" h="945514">
                  <a:moveTo>
                    <a:pt x="0" y="945514"/>
                  </a:moveTo>
                  <a:lnTo>
                    <a:pt x="0" y="0"/>
                  </a:lnTo>
                  <a:lnTo>
                    <a:pt x="753385" y="0"/>
                  </a:lnTo>
                  <a:lnTo>
                    <a:pt x="753081" y="6004"/>
                  </a:lnTo>
                  <a:cubicBezTo>
                    <a:pt x="753081" y="524881"/>
                    <a:pt x="1174584" y="945514"/>
                    <a:pt x="1694534" y="94551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407921-77B5-44C4-9CFA-0D27C64F7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7072711" y="5479682"/>
              <a:ext cx="1795650" cy="960997"/>
            </a:xfrm>
            <a:custGeom>
              <a:avLst/>
              <a:gdLst>
                <a:gd name="connsiteX0" fmla="*/ 0 w 1795650"/>
                <a:gd name="connsiteY0" fmla="*/ 480498 h 960997"/>
                <a:gd name="connsiteX1" fmla="*/ 480498 w 1795650"/>
                <a:gd name="connsiteY1" fmla="*/ 960997 h 960997"/>
                <a:gd name="connsiteX2" fmla="*/ 1795650 w 1795650"/>
                <a:gd name="connsiteY2" fmla="*/ 960997 h 960997"/>
                <a:gd name="connsiteX3" fmla="*/ 1795650 w 1795650"/>
                <a:gd name="connsiteY3" fmla="*/ 0 h 960997"/>
                <a:gd name="connsiteX4" fmla="*/ 480498 w 1795650"/>
                <a:gd name="connsiteY4" fmla="*/ 0 h 960997"/>
                <a:gd name="connsiteX5" fmla="*/ 0 w 1795650"/>
                <a:gd name="connsiteY5" fmla="*/ 480498 h 96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5650" h="960997">
                  <a:moveTo>
                    <a:pt x="0" y="480498"/>
                  </a:moveTo>
                  <a:cubicBezTo>
                    <a:pt x="0" y="745870"/>
                    <a:pt x="215126" y="960997"/>
                    <a:pt x="480498" y="960997"/>
                  </a:cubicBezTo>
                  <a:lnTo>
                    <a:pt x="1795650" y="960997"/>
                  </a:lnTo>
                  <a:lnTo>
                    <a:pt x="1795650" y="0"/>
                  </a:lnTo>
                  <a:lnTo>
                    <a:pt x="480498" y="0"/>
                  </a:lnTo>
                  <a:cubicBezTo>
                    <a:pt x="215126" y="0"/>
                    <a:pt x="0" y="215126"/>
                    <a:pt x="0" y="48049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rgbClr val="647DBA">
                    <a:alpha val="70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1051" dirty="0"/>
            </a:p>
          </p:txBody>
        </p:sp>
      </p:grpSp>
      <p:sp>
        <p:nvSpPr>
          <p:cNvPr id="24" name="Subtitle 2">
            <a:extLst>
              <a:ext uri="{FF2B5EF4-FFF2-40B4-BE49-F238E27FC236}">
                <a16:creationId xmlns:a16="http://schemas.microsoft.com/office/drawing/2014/main" id="{C1BE9F13-6C03-4572-9BFB-ABDC22683F2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09243" y="896724"/>
            <a:ext cx="685800" cy="477054"/>
          </a:xfrm>
        </p:spPr>
        <p:txBody>
          <a:bodyPr wrap="square" anchor="b">
            <a:sp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  <a:latin typeface="+mj-lt"/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##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8C898B-F191-4731-BE4F-907DFBF6D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1762125"/>
            <a:ext cx="3567709" cy="1853910"/>
          </a:xfrm>
        </p:spPr>
        <p:txBody>
          <a:bodyPr anchor="b"/>
          <a:lstStyle>
            <a:lvl1pPr>
              <a:defRPr sz="405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BAB84F9-62BD-4458-A99E-FBC3F9F5FA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9246" y="3715795"/>
            <a:ext cx="3567708" cy="935048"/>
          </a:xfrm>
        </p:spPr>
        <p:txBody>
          <a:bodyPr anchor="t"/>
          <a:lstStyle>
            <a:lvl1pPr marL="0" indent="0">
              <a:buNone/>
              <a:defRPr sz="1500" b="0">
                <a:solidFill>
                  <a:schemeClr val="accent2"/>
                </a:solidFill>
              </a:defRPr>
            </a:lvl1pPr>
            <a:lvl2pPr marL="34288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6A177297-494B-44AF-B799-9370CFA64B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378957" y="3"/>
            <a:ext cx="3765043" cy="68580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E23990E-5A7B-46EC-A03B-304F7FA19CA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09246" y="6172203"/>
            <a:ext cx="3909060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5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_ Img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3F67190-67D5-415C-BBF8-E4C97ED0FC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6471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73C57-86A3-4B0F-A621-33EFF10BA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867434"/>
            <a:ext cx="3913040" cy="2748603"/>
          </a:xfrm>
        </p:spPr>
        <p:txBody>
          <a:bodyPr anchor="b"/>
          <a:lstStyle>
            <a:lvl1pPr>
              <a:defRPr sz="4500">
                <a:gradFill>
                  <a:gsLst>
                    <a:gs pos="100000">
                      <a:schemeClr val="accent2">
                        <a:lumMod val="75000"/>
                        <a:lumOff val="25000"/>
                      </a:schemeClr>
                    </a:gs>
                    <a:gs pos="0">
                      <a:schemeClr val="accent1">
                        <a:lumMod val="50000"/>
                      </a:schemeClr>
                    </a:gs>
                  </a:gsLst>
                  <a:path path="circle">
                    <a:fillToRect l="100000" t="100000"/>
                  </a:path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F33FF-E9E7-43CA-8C15-9082029158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625" y="3962400"/>
            <a:ext cx="3912059" cy="1981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31BAC0F-4CA9-466C-A9CB-5D80C221EED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78957" y="0"/>
            <a:ext cx="3765043" cy="68580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BEC03-F729-443F-8C0B-5945207E20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09246" y="6172203"/>
            <a:ext cx="3909060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682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_ Img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B0DAA75-9D14-49CF-85B6-DE3AC08F13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4307" y="436471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9479EA-C5FF-4497-B58F-B4C0329699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4307" y="867434"/>
            <a:ext cx="3913040" cy="2748603"/>
          </a:xfrm>
        </p:spPr>
        <p:txBody>
          <a:bodyPr anchor="b"/>
          <a:lstStyle>
            <a:lvl1pPr>
              <a:defRPr sz="4500">
                <a:gradFill>
                  <a:gsLst>
                    <a:gs pos="100000">
                      <a:schemeClr val="accent3"/>
                    </a:gs>
                    <a:gs pos="0">
                      <a:schemeClr val="accent1">
                        <a:lumMod val="50000"/>
                      </a:schemeClr>
                    </a:gs>
                  </a:gsLst>
                  <a:path path="circle">
                    <a:fillToRect l="100000" t="100000"/>
                  </a:path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BA7FA6F-042E-4CD2-98C6-4B821D885C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4308" y="3962400"/>
            <a:ext cx="3912059" cy="1981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2CB4C6-C2B7-48E9-B9D4-798937676E5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3765043" cy="68580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F49BF-D6EC-497D-8EDB-D669A04F735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414307" y="6172203"/>
            <a:ext cx="3607308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71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g _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6AF4A2-BA7E-46E8-A548-8A95036ED91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2A52569-E5A4-4809-8C59-D7CEC53078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6471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8B2F4-C1E3-4545-9F40-2BE3FD785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6" y="4305070"/>
            <a:ext cx="5028140" cy="155805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C20B5-0B8C-4254-B376-A3D7B43A33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F95443-C522-4CCB-9FE8-6879D6556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ltGray">
          <a:xfrm rot="10800000" flipH="1" flipV="1">
            <a:off x="-107023" y="4155970"/>
            <a:ext cx="1737184" cy="260180"/>
            <a:chOff x="4489873" y="1902282"/>
            <a:chExt cx="2206033" cy="24779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13470A4-4BE8-43CB-AF3F-52975E375259}"/>
                </a:ext>
              </a:extLst>
            </p:cNvPr>
            <p:cNvSpPr/>
            <p:nvPr/>
          </p:nvSpPr>
          <p:spPr bwMode="ltGray">
            <a:xfrm>
              <a:off x="4489873" y="1902282"/>
              <a:ext cx="1741782" cy="24722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69B0">
                    <a:alpha val="80000"/>
                  </a:srgbClr>
                </a:gs>
                <a:gs pos="85000">
                  <a:srgbClr val="7B5DFD">
                    <a:alpha val="8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 dirty="0">
                <a:solidFill>
                  <a:prstClr val="white"/>
                </a:solidFill>
                <a:latin typeface="Roboto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FEFEB34-A4E8-4D8C-87D8-17D712EC72B0}"/>
                </a:ext>
              </a:extLst>
            </p:cNvPr>
            <p:cNvSpPr/>
            <p:nvPr/>
          </p:nvSpPr>
          <p:spPr bwMode="ltGray">
            <a:xfrm>
              <a:off x="5984510" y="1902858"/>
              <a:ext cx="247223" cy="2472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ECBC02-A6BC-4403-874C-EF5DFAD4F241}"/>
                </a:ext>
              </a:extLst>
            </p:cNvPr>
            <p:cNvSpPr/>
            <p:nvPr userDrawn="1"/>
          </p:nvSpPr>
          <p:spPr bwMode="ltGray">
            <a:xfrm>
              <a:off x="6448683" y="1902858"/>
              <a:ext cx="247223" cy="24722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0656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F93B10-0CB8-479F-A8FC-BE4F1ED3B9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</p:spPr>
        <p:txBody>
          <a:bodyPr vert="horz" lIns="0" tIns="548640" rIns="0" bIns="0" rtlCol="0" anchor="ctr">
            <a:noAutofit/>
          </a:bodyPr>
          <a:lstStyle>
            <a:lvl1pPr>
              <a:buNone/>
              <a:defRPr lang="en-US" dirty="0"/>
            </a:lvl1pPr>
          </a:lstStyle>
          <a:p>
            <a:pPr lvl="0" algn="ctr"/>
            <a:r>
              <a:rPr lang="en-US" dirty="0"/>
              <a:t>Click to insert picture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44FA54E-3D23-8AC4-24D4-E6584443B9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6471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35C6F6-131A-80EA-73B3-72FAF2BCE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-963676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</p:spTree>
    <p:extLst>
      <p:ext uri="{BB962C8B-B14F-4D97-AF65-F5344CB8AC3E}">
        <p14:creationId xmlns:p14="http://schemas.microsoft.com/office/powerpoint/2010/main" val="9220978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g _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BAFAAEC-1722-4687-B465-8C31EF423FB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0"/>
            <a:ext cx="3752851" cy="39243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912138F1-01C8-477C-8D3B-89388D189E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990975" y="0"/>
            <a:ext cx="2562225" cy="39243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pPr marL="0" marR="0" lvl="0" indent="0" algn="ctr" defTabSz="68576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5638AF6-DCDD-4FC7-8338-051CC6D67F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97040" y="0"/>
            <a:ext cx="2346960" cy="179150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pPr marL="0" marR="0" lvl="0" indent="0" algn="ctr" defTabSz="68576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4FE3DA0B-4929-4BEF-A48D-E20F6A735DD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97040" y="2132793"/>
            <a:ext cx="2346960" cy="179150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pPr marL="0" marR="0" lvl="0" indent="0" algn="ctr" defTabSz="68576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90FB876-F4CB-41D3-A4B8-2F7E53D16AE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797040" y="4191194"/>
            <a:ext cx="2346960" cy="266680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DFFB39D3-37A2-439A-89BA-F5EBBC278DF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370580" y="4191194"/>
            <a:ext cx="3182621" cy="266680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45098FE-D8B8-450B-949D-251B838FF6A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" y="4191194"/>
            <a:ext cx="3111500" cy="266680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E288C-D486-6E7B-42AB-80A22C7CD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-961838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</p:spTree>
    <p:extLst>
      <p:ext uri="{BB962C8B-B14F-4D97-AF65-F5344CB8AC3E}">
        <p14:creationId xmlns:p14="http://schemas.microsoft.com/office/powerpoint/2010/main" val="12005583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_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BBDE9D-EE88-BFE8-9B06-816FF7CD5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72482" y="1127507"/>
            <a:ext cx="2367404" cy="2369298"/>
            <a:chOff x="9296639" y="1127507"/>
            <a:chExt cx="3156539" cy="236929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0B372BF-696B-4E87-A6CF-58632E5CD0C4}"/>
                </a:ext>
              </a:extLst>
            </p:cNvPr>
            <p:cNvSpPr/>
            <p:nvPr userDrawn="1"/>
          </p:nvSpPr>
          <p:spPr bwMode="gray">
            <a:xfrm rot="19800000">
              <a:off x="10230094" y="1936949"/>
              <a:ext cx="2223084" cy="449043"/>
            </a:xfrm>
            <a:custGeom>
              <a:avLst/>
              <a:gdLst>
                <a:gd name="connsiteX0" fmla="*/ 2223084 w 2223084"/>
                <a:gd name="connsiteY0" fmla="*/ 0 h 449043"/>
                <a:gd name="connsiteX1" fmla="*/ 1963828 w 2223084"/>
                <a:gd name="connsiteY1" fmla="*/ 449043 h 449043"/>
                <a:gd name="connsiteX2" fmla="*/ 224522 w 2223084"/>
                <a:gd name="connsiteY2" fmla="*/ 449043 h 449043"/>
                <a:gd name="connsiteX3" fmla="*/ 0 w 2223084"/>
                <a:gd name="connsiteY3" fmla="*/ 224521 h 449043"/>
                <a:gd name="connsiteX4" fmla="*/ 0 w 2223084"/>
                <a:gd name="connsiteY4" fmla="*/ 224522 h 449043"/>
                <a:gd name="connsiteX5" fmla="*/ 224522 w 2223084"/>
                <a:gd name="connsiteY5" fmla="*/ 0 h 449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3084" h="449043">
                  <a:moveTo>
                    <a:pt x="2223084" y="0"/>
                  </a:moveTo>
                  <a:lnTo>
                    <a:pt x="1963828" y="449043"/>
                  </a:lnTo>
                  <a:lnTo>
                    <a:pt x="224522" y="449043"/>
                  </a:lnTo>
                  <a:cubicBezTo>
                    <a:pt x="100522" y="449043"/>
                    <a:pt x="0" y="348521"/>
                    <a:pt x="0" y="224521"/>
                  </a:cubicBezTo>
                  <a:lnTo>
                    <a:pt x="0" y="224522"/>
                  </a:lnTo>
                  <a:cubicBezTo>
                    <a:pt x="0" y="100522"/>
                    <a:pt x="100522" y="0"/>
                    <a:pt x="22452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69B0">
                    <a:alpha val="20000"/>
                  </a:srgbClr>
                </a:gs>
                <a:gs pos="100000">
                  <a:srgbClr val="FF69B0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B24763-3410-469C-A504-82D37EC87F37}"/>
                </a:ext>
              </a:extLst>
            </p:cNvPr>
            <p:cNvGrpSpPr/>
            <p:nvPr userDrawn="1"/>
          </p:nvGrpSpPr>
          <p:grpSpPr bwMode="gray">
            <a:xfrm rot="-1800000" flipV="1">
              <a:off x="9565762" y="3236624"/>
              <a:ext cx="2550964" cy="260181"/>
              <a:chOff x="4256707" y="1902281"/>
              <a:chExt cx="2429583" cy="247800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8E2B5A5-8B5A-4D2A-8A9A-ADBF4F52DE5F}"/>
                  </a:ext>
                </a:extLst>
              </p:cNvPr>
              <p:cNvSpPr/>
              <p:nvPr/>
            </p:nvSpPr>
            <p:spPr bwMode="gray">
              <a:xfrm>
                <a:off x="4256707" y="1902281"/>
                <a:ext cx="1974946" cy="2472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B5DFD">
                      <a:alpha val="80000"/>
                    </a:srgbClr>
                  </a:gs>
                  <a:gs pos="85000">
                    <a:srgbClr val="2AD8D9">
                      <a:alpha val="8000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04FE056-374C-4596-994C-B0971E8D1367}"/>
                  </a:ext>
                </a:extLst>
              </p:cNvPr>
              <p:cNvGrpSpPr/>
              <p:nvPr/>
            </p:nvGrpSpPr>
            <p:grpSpPr bwMode="gray">
              <a:xfrm>
                <a:off x="5984510" y="1902858"/>
                <a:ext cx="701780" cy="247223"/>
                <a:chOff x="5984510" y="1902858"/>
                <a:chExt cx="701780" cy="247223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4E3351-47E9-4302-A7E2-F36B187EB3B6}"/>
                    </a:ext>
                  </a:extLst>
                </p:cNvPr>
                <p:cNvSpPr/>
                <p:nvPr/>
              </p:nvSpPr>
              <p:spPr bwMode="gray">
                <a:xfrm>
                  <a:off x="5984510" y="1902858"/>
                  <a:ext cx="247223" cy="24722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76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90B7ECB-50D9-4717-A568-2BDF5FFE36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>
                  <a:off x="6488512" y="1939433"/>
                  <a:ext cx="197778" cy="197778"/>
                </a:xfrm>
                <a:prstGeom prst="ellipse">
                  <a:avLst/>
                </a:prstGeom>
                <a:solidFill>
                  <a:schemeClr val="accent2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76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BE2862-3AD0-4723-9DD8-74BF236D0475}"/>
                </a:ext>
              </a:extLst>
            </p:cNvPr>
            <p:cNvGrpSpPr/>
            <p:nvPr userDrawn="1"/>
          </p:nvGrpSpPr>
          <p:grpSpPr bwMode="gray">
            <a:xfrm rot="9000000" flipV="1">
              <a:off x="9296639" y="2003414"/>
              <a:ext cx="1527391" cy="260181"/>
              <a:chOff x="5171523" y="1902281"/>
              <a:chExt cx="1454714" cy="24780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A41BFDF-4140-41F9-ABCF-C52420E39651}"/>
                  </a:ext>
                </a:extLst>
              </p:cNvPr>
              <p:cNvSpPr/>
              <p:nvPr/>
            </p:nvSpPr>
            <p:spPr bwMode="gray">
              <a:xfrm>
                <a:off x="5171523" y="1902281"/>
                <a:ext cx="1060129" cy="24722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69B0">
                      <a:alpha val="80000"/>
                    </a:srgbClr>
                  </a:gs>
                  <a:gs pos="85000">
                    <a:srgbClr val="7B5DFD">
                      <a:alpha val="8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1" dirty="0">
                  <a:solidFill>
                    <a:prstClr val="white"/>
                  </a:solidFill>
                  <a:latin typeface="Roboto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45E1D34-70B8-4906-90FF-6812D2CC259D}"/>
                  </a:ext>
                </a:extLst>
              </p:cNvPr>
              <p:cNvGrpSpPr/>
              <p:nvPr/>
            </p:nvGrpSpPr>
            <p:grpSpPr bwMode="gray">
              <a:xfrm>
                <a:off x="5984510" y="1902858"/>
                <a:ext cx="641727" cy="247223"/>
                <a:chOff x="5984510" y="1902858"/>
                <a:chExt cx="641727" cy="247223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6502E91-C3A8-42A1-88A0-E71FE1C488E1}"/>
                    </a:ext>
                  </a:extLst>
                </p:cNvPr>
                <p:cNvSpPr/>
                <p:nvPr/>
              </p:nvSpPr>
              <p:spPr bwMode="gray">
                <a:xfrm>
                  <a:off x="5984510" y="1902858"/>
                  <a:ext cx="247223" cy="24722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76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278D589-9D7C-4286-90B6-CD62F26D8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>
                  <a:off x="6428459" y="1904762"/>
                  <a:ext cx="197778" cy="197778"/>
                </a:xfrm>
                <a:prstGeom prst="ellipse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76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CD7B3ED-F765-49A3-9B56-EC76E4CB5865}"/>
                </a:ext>
              </a:extLst>
            </p:cNvPr>
            <p:cNvSpPr/>
            <p:nvPr userDrawn="1"/>
          </p:nvSpPr>
          <p:spPr bwMode="gray">
            <a:xfrm rot="19800000" flipV="1">
              <a:off x="10771413" y="1127507"/>
              <a:ext cx="1597991" cy="281440"/>
            </a:xfrm>
            <a:custGeom>
              <a:avLst/>
              <a:gdLst>
                <a:gd name="connsiteX0" fmla="*/ 1597991 w 1597991"/>
                <a:gd name="connsiteY0" fmla="*/ 281440 h 281440"/>
                <a:gd name="connsiteX1" fmla="*/ 1435502 w 1597991"/>
                <a:gd name="connsiteY1" fmla="*/ 0 h 281440"/>
                <a:gd name="connsiteX2" fmla="*/ 140720 w 1597991"/>
                <a:gd name="connsiteY2" fmla="*/ 0 h 281440"/>
                <a:gd name="connsiteX3" fmla="*/ 0 w 1597991"/>
                <a:gd name="connsiteY3" fmla="*/ 140720 h 281440"/>
                <a:gd name="connsiteX4" fmla="*/ 0 w 1597991"/>
                <a:gd name="connsiteY4" fmla="*/ 140719 h 281440"/>
                <a:gd name="connsiteX5" fmla="*/ 140720 w 1597991"/>
                <a:gd name="connsiteY5" fmla="*/ 281439 h 28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991" h="281440">
                  <a:moveTo>
                    <a:pt x="1597991" y="281440"/>
                  </a:moveTo>
                  <a:lnTo>
                    <a:pt x="1435502" y="0"/>
                  </a:lnTo>
                  <a:lnTo>
                    <a:pt x="140720" y="0"/>
                  </a:lnTo>
                  <a:cubicBezTo>
                    <a:pt x="63002" y="0"/>
                    <a:pt x="0" y="63002"/>
                    <a:pt x="0" y="140720"/>
                  </a:cubicBezTo>
                  <a:lnTo>
                    <a:pt x="0" y="140719"/>
                  </a:lnTo>
                  <a:cubicBezTo>
                    <a:pt x="0" y="218437"/>
                    <a:pt x="63002" y="281439"/>
                    <a:pt x="140720" y="281439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rgbClr val="FF69B0">
                    <a:alpha val="80000"/>
                  </a:srgbClr>
                </a:gs>
                <a:gs pos="100000">
                  <a:srgbClr val="7B5DFD">
                    <a:alpha val="8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 dirty="0">
                <a:solidFill>
                  <a:prstClr val="white"/>
                </a:solidFill>
                <a:latin typeface="Roboto"/>
              </a:endParaRPr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6143822D-F4A9-AB47-D00B-43AD4986B2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6471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6B84CB2-68F6-D2CA-165C-0A66F6F56A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-961838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491776B0-BA4A-47C9-BDDC-EC235347EF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247" y="2420176"/>
            <a:ext cx="3584911" cy="2025637"/>
          </a:xfrm>
        </p:spPr>
        <p:txBody>
          <a:bodyPr wrap="square" anchor="b">
            <a:noAutofit/>
          </a:bodyPr>
          <a:lstStyle>
            <a:lvl1pPr marL="0" indent="0" algn="r" defTabSz="68576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​"/>
              <a:defRPr lang="en-US" sz="11250" b="1" kern="1200" dirty="0">
                <a:gradFill>
                  <a:gsLst>
                    <a:gs pos="20000">
                      <a:schemeClr val="accent3"/>
                    </a:gs>
                    <a:gs pos="85000">
                      <a:schemeClr val="accent1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8B6156B-0C00-495C-87C3-E8E326761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2096" y="4305071"/>
            <a:ext cx="3292059" cy="863047"/>
          </a:xfrm>
        </p:spPr>
        <p:txBody>
          <a:bodyPr/>
          <a:lstStyle>
            <a:lvl1pPr algn="r">
              <a:defRPr sz="1500">
                <a:solidFill>
                  <a:schemeClr val="accent3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1125"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5F4C8-F12E-4307-9AA1-D64921B0D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9165" y="3209927"/>
            <a:ext cx="2322911" cy="2733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8C7B3-03A8-498A-ADB9-426A8F8D4AB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522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89365C07-DC0F-4B69-AAE0-AB65734C4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gray">
          <a:xfrm rot="10800000">
            <a:off x="7427599" y="4352721"/>
            <a:ext cx="1299020" cy="1145417"/>
            <a:chOff x="1507680" y="3769469"/>
            <a:chExt cx="2754679" cy="182171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49A178F-F71A-4BC6-95F6-3A7D413272E5}"/>
                </a:ext>
              </a:extLst>
            </p:cNvPr>
            <p:cNvGrpSpPr/>
            <p:nvPr/>
          </p:nvGrpSpPr>
          <p:grpSpPr bwMode="gray">
            <a:xfrm>
              <a:off x="1507680" y="3769469"/>
              <a:ext cx="1331763" cy="1821715"/>
              <a:chOff x="826382" y="-774640"/>
              <a:chExt cx="2163513" cy="2959467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6F5E5539-0361-4CE5-8F53-1F56C580CC3F}"/>
                  </a:ext>
                </a:extLst>
              </p:cNvPr>
              <p:cNvSpPr/>
              <p:nvPr userDrawn="1"/>
            </p:nvSpPr>
            <p:spPr bwMode="gray">
              <a:xfrm rot="1211673">
                <a:off x="1189585" y="-774640"/>
                <a:ext cx="1800310" cy="2782290"/>
              </a:xfrm>
              <a:custGeom>
                <a:avLst/>
                <a:gdLst/>
                <a:ahLst/>
                <a:cxnLst/>
                <a:rect l="l" t="t" r="r" b="b"/>
                <a:pathLst>
                  <a:path w="321869" h="497433">
                    <a:moveTo>
                      <a:pt x="132893" y="0"/>
                    </a:moveTo>
                    <a:lnTo>
                      <a:pt x="303581" y="0"/>
                    </a:lnTo>
                    <a:lnTo>
                      <a:pt x="242621" y="206044"/>
                    </a:lnTo>
                    <a:cubicBezTo>
                      <a:pt x="267818" y="218236"/>
                      <a:pt x="287325" y="235915"/>
                      <a:pt x="301143" y="259080"/>
                    </a:cubicBezTo>
                    <a:cubicBezTo>
                      <a:pt x="314960" y="282244"/>
                      <a:pt x="321869" y="309676"/>
                      <a:pt x="321869" y="341376"/>
                    </a:cubicBezTo>
                    <a:cubicBezTo>
                      <a:pt x="321869" y="388518"/>
                      <a:pt x="306832" y="426313"/>
                      <a:pt x="276759" y="454761"/>
                    </a:cubicBezTo>
                    <a:cubicBezTo>
                      <a:pt x="246685" y="483209"/>
                      <a:pt x="208077" y="497433"/>
                      <a:pt x="160935" y="497433"/>
                    </a:cubicBezTo>
                    <a:cubicBezTo>
                      <a:pt x="113792" y="497433"/>
                      <a:pt x="75184" y="483209"/>
                      <a:pt x="45111" y="454761"/>
                    </a:cubicBezTo>
                    <a:cubicBezTo>
                      <a:pt x="15037" y="426313"/>
                      <a:pt x="0" y="388518"/>
                      <a:pt x="0" y="341376"/>
                    </a:cubicBezTo>
                    <a:cubicBezTo>
                      <a:pt x="0" y="320243"/>
                      <a:pt x="2845" y="299110"/>
                      <a:pt x="8535" y="277977"/>
                    </a:cubicBezTo>
                    <a:cubicBezTo>
                      <a:pt x="14224" y="256844"/>
                      <a:pt x="27229" y="224739"/>
                      <a:pt x="47549" y="181660"/>
                    </a:cubicBezTo>
                    <a:lnTo>
                      <a:pt x="132893" y="0"/>
                    </a:lnTo>
                    <a:close/>
                  </a:path>
                </a:pathLst>
              </a:custGeom>
              <a:gradFill flip="none" rotWithShape="1">
                <a:gsLst>
                  <a:gs pos="7000">
                    <a:schemeClr val="accent2"/>
                  </a:gs>
                  <a:gs pos="67000">
                    <a:srgbClr val="7B5DFD">
                      <a:alpha val="8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1051" dirty="0">
                  <a:solidFill>
                    <a:prstClr val="white"/>
                  </a:solidFill>
                  <a:latin typeface="Roboto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B4E82AF-6110-4DD2-BBC9-EE81DCB67B03}"/>
                  </a:ext>
                </a:extLst>
              </p:cNvPr>
              <p:cNvSpPr/>
              <p:nvPr userDrawn="1"/>
            </p:nvSpPr>
            <p:spPr bwMode="gray">
              <a:xfrm rot="1211673">
                <a:off x="826382" y="160435"/>
                <a:ext cx="2024399" cy="2024392"/>
              </a:xfrm>
              <a:custGeom>
                <a:avLst/>
                <a:gdLst/>
                <a:ahLst/>
                <a:cxnLst/>
                <a:rect l="l" t="t" r="r" b="b"/>
                <a:pathLst>
                  <a:path w="569936" h="569936">
                    <a:moveTo>
                      <a:pt x="284968" y="0"/>
                    </a:moveTo>
                    <a:cubicBezTo>
                      <a:pt x="442351" y="0"/>
                      <a:pt x="569936" y="127585"/>
                      <a:pt x="569936" y="284968"/>
                    </a:cubicBezTo>
                    <a:cubicBezTo>
                      <a:pt x="569936" y="442351"/>
                      <a:pt x="442351" y="569936"/>
                      <a:pt x="284968" y="569936"/>
                    </a:cubicBezTo>
                    <a:cubicBezTo>
                      <a:pt x="127585" y="569936"/>
                      <a:pt x="0" y="442351"/>
                      <a:pt x="0" y="284968"/>
                    </a:cubicBezTo>
                    <a:cubicBezTo>
                      <a:pt x="0" y="127585"/>
                      <a:pt x="127585" y="0"/>
                      <a:pt x="284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marL="0" algn="ctr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721EFCA-4A50-4CD4-9AFE-CFD3C18BC4D3}"/>
                </a:ext>
              </a:extLst>
            </p:cNvPr>
            <p:cNvGrpSpPr/>
            <p:nvPr/>
          </p:nvGrpSpPr>
          <p:grpSpPr bwMode="gray">
            <a:xfrm>
              <a:off x="2930596" y="3769469"/>
              <a:ext cx="1331763" cy="1821715"/>
              <a:chOff x="826382" y="-774640"/>
              <a:chExt cx="2163513" cy="2959467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A9820F-AEFD-4E46-989C-529B90375AF2}"/>
                  </a:ext>
                </a:extLst>
              </p:cNvPr>
              <p:cNvSpPr/>
              <p:nvPr userDrawn="1"/>
            </p:nvSpPr>
            <p:spPr bwMode="gray">
              <a:xfrm rot="1211673">
                <a:off x="1189585" y="-774640"/>
                <a:ext cx="1800310" cy="2782290"/>
              </a:xfrm>
              <a:custGeom>
                <a:avLst/>
                <a:gdLst/>
                <a:ahLst/>
                <a:cxnLst/>
                <a:rect l="l" t="t" r="r" b="b"/>
                <a:pathLst>
                  <a:path w="321869" h="497433">
                    <a:moveTo>
                      <a:pt x="132893" y="0"/>
                    </a:moveTo>
                    <a:lnTo>
                      <a:pt x="303581" y="0"/>
                    </a:lnTo>
                    <a:lnTo>
                      <a:pt x="242621" y="206044"/>
                    </a:lnTo>
                    <a:cubicBezTo>
                      <a:pt x="267818" y="218236"/>
                      <a:pt x="287325" y="235915"/>
                      <a:pt x="301143" y="259080"/>
                    </a:cubicBezTo>
                    <a:cubicBezTo>
                      <a:pt x="314960" y="282244"/>
                      <a:pt x="321869" y="309676"/>
                      <a:pt x="321869" y="341376"/>
                    </a:cubicBezTo>
                    <a:cubicBezTo>
                      <a:pt x="321869" y="388518"/>
                      <a:pt x="306832" y="426313"/>
                      <a:pt x="276759" y="454761"/>
                    </a:cubicBezTo>
                    <a:cubicBezTo>
                      <a:pt x="246685" y="483209"/>
                      <a:pt x="208077" y="497433"/>
                      <a:pt x="160935" y="497433"/>
                    </a:cubicBezTo>
                    <a:cubicBezTo>
                      <a:pt x="113792" y="497433"/>
                      <a:pt x="75184" y="483209"/>
                      <a:pt x="45111" y="454761"/>
                    </a:cubicBezTo>
                    <a:cubicBezTo>
                      <a:pt x="15037" y="426313"/>
                      <a:pt x="0" y="388518"/>
                      <a:pt x="0" y="341376"/>
                    </a:cubicBezTo>
                    <a:cubicBezTo>
                      <a:pt x="0" y="320243"/>
                      <a:pt x="2845" y="299110"/>
                      <a:pt x="8535" y="277977"/>
                    </a:cubicBezTo>
                    <a:cubicBezTo>
                      <a:pt x="14224" y="256844"/>
                      <a:pt x="27229" y="224739"/>
                      <a:pt x="47549" y="181660"/>
                    </a:cubicBezTo>
                    <a:lnTo>
                      <a:pt x="132893" y="0"/>
                    </a:lnTo>
                    <a:close/>
                  </a:path>
                </a:pathLst>
              </a:custGeom>
              <a:gradFill flip="none" rotWithShape="1">
                <a:gsLst>
                  <a:gs pos="7000">
                    <a:schemeClr val="accent2"/>
                  </a:gs>
                  <a:gs pos="67000">
                    <a:srgbClr val="7B5DFD">
                      <a:alpha val="8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1051" dirty="0">
                  <a:solidFill>
                    <a:prstClr val="white"/>
                  </a:solidFill>
                  <a:latin typeface="Roboto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9D47F05-D66A-4336-A42E-93C2FF39B78F}"/>
                  </a:ext>
                </a:extLst>
              </p:cNvPr>
              <p:cNvSpPr/>
              <p:nvPr userDrawn="1"/>
            </p:nvSpPr>
            <p:spPr bwMode="gray">
              <a:xfrm rot="1211673">
                <a:off x="826382" y="160435"/>
                <a:ext cx="2024399" cy="2024392"/>
              </a:xfrm>
              <a:custGeom>
                <a:avLst/>
                <a:gdLst/>
                <a:ahLst/>
                <a:cxnLst/>
                <a:rect l="l" t="t" r="r" b="b"/>
                <a:pathLst>
                  <a:path w="569936" h="569936">
                    <a:moveTo>
                      <a:pt x="284968" y="0"/>
                    </a:moveTo>
                    <a:cubicBezTo>
                      <a:pt x="442351" y="0"/>
                      <a:pt x="569936" y="127585"/>
                      <a:pt x="569936" y="284968"/>
                    </a:cubicBezTo>
                    <a:cubicBezTo>
                      <a:pt x="569936" y="442351"/>
                      <a:pt x="442351" y="569936"/>
                      <a:pt x="284968" y="569936"/>
                    </a:cubicBezTo>
                    <a:cubicBezTo>
                      <a:pt x="127585" y="569936"/>
                      <a:pt x="0" y="442351"/>
                      <a:pt x="0" y="284968"/>
                    </a:cubicBezTo>
                    <a:cubicBezTo>
                      <a:pt x="0" y="127585"/>
                      <a:pt x="127585" y="0"/>
                      <a:pt x="284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marL="0" algn="ctr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556E6E-1060-456D-BFA3-FEC9B71DD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gray">
          <a:xfrm rot="10800000" flipH="1" flipV="1">
            <a:off x="519074" y="1664212"/>
            <a:ext cx="1299020" cy="1145417"/>
            <a:chOff x="1507680" y="3769469"/>
            <a:chExt cx="2754679" cy="1821715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F7CB09B-B90B-481B-B30F-CF9849E56735}"/>
                </a:ext>
              </a:extLst>
            </p:cNvPr>
            <p:cNvGrpSpPr/>
            <p:nvPr/>
          </p:nvGrpSpPr>
          <p:grpSpPr bwMode="gray">
            <a:xfrm>
              <a:off x="1507680" y="3769469"/>
              <a:ext cx="1331763" cy="1821715"/>
              <a:chOff x="826382" y="-774640"/>
              <a:chExt cx="2163513" cy="2959467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84A2AF4-CA8C-4F3D-BE44-6BB23A34C504}"/>
                  </a:ext>
                </a:extLst>
              </p:cNvPr>
              <p:cNvSpPr/>
              <p:nvPr userDrawn="1"/>
            </p:nvSpPr>
            <p:spPr bwMode="gray">
              <a:xfrm rot="1211673">
                <a:off x="1189585" y="-774640"/>
                <a:ext cx="1800310" cy="2782290"/>
              </a:xfrm>
              <a:custGeom>
                <a:avLst/>
                <a:gdLst/>
                <a:ahLst/>
                <a:cxnLst/>
                <a:rect l="l" t="t" r="r" b="b"/>
                <a:pathLst>
                  <a:path w="321869" h="497433">
                    <a:moveTo>
                      <a:pt x="132893" y="0"/>
                    </a:moveTo>
                    <a:lnTo>
                      <a:pt x="303581" y="0"/>
                    </a:lnTo>
                    <a:lnTo>
                      <a:pt x="242621" y="206044"/>
                    </a:lnTo>
                    <a:cubicBezTo>
                      <a:pt x="267818" y="218236"/>
                      <a:pt x="287325" y="235915"/>
                      <a:pt x="301143" y="259080"/>
                    </a:cubicBezTo>
                    <a:cubicBezTo>
                      <a:pt x="314960" y="282244"/>
                      <a:pt x="321869" y="309676"/>
                      <a:pt x="321869" y="341376"/>
                    </a:cubicBezTo>
                    <a:cubicBezTo>
                      <a:pt x="321869" y="388518"/>
                      <a:pt x="306832" y="426313"/>
                      <a:pt x="276759" y="454761"/>
                    </a:cubicBezTo>
                    <a:cubicBezTo>
                      <a:pt x="246685" y="483209"/>
                      <a:pt x="208077" y="497433"/>
                      <a:pt x="160935" y="497433"/>
                    </a:cubicBezTo>
                    <a:cubicBezTo>
                      <a:pt x="113792" y="497433"/>
                      <a:pt x="75184" y="483209"/>
                      <a:pt x="45111" y="454761"/>
                    </a:cubicBezTo>
                    <a:cubicBezTo>
                      <a:pt x="15037" y="426313"/>
                      <a:pt x="0" y="388518"/>
                      <a:pt x="0" y="341376"/>
                    </a:cubicBezTo>
                    <a:cubicBezTo>
                      <a:pt x="0" y="320243"/>
                      <a:pt x="2845" y="299110"/>
                      <a:pt x="8535" y="277977"/>
                    </a:cubicBezTo>
                    <a:cubicBezTo>
                      <a:pt x="14224" y="256844"/>
                      <a:pt x="27229" y="224739"/>
                      <a:pt x="47549" y="181660"/>
                    </a:cubicBezTo>
                    <a:lnTo>
                      <a:pt x="132893" y="0"/>
                    </a:lnTo>
                    <a:close/>
                  </a:path>
                </a:pathLst>
              </a:custGeom>
              <a:gradFill flip="none" rotWithShape="1">
                <a:gsLst>
                  <a:gs pos="7000">
                    <a:schemeClr val="accent2"/>
                  </a:gs>
                  <a:gs pos="67000">
                    <a:srgbClr val="7B5DFD">
                      <a:alpha val="8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1051" dirty="0">
                  <a:solidFill>
                    <a:prstClr val="white"/>
                  </a:solidFill>
                  <a:latin typeface="Roboto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5DA4444-C4FB-40E7-A8A5-0B8D37820BDD}"/>
                  </a:ext>
                </a:extLst>
              </p:cNvPr>
              <p:cNvSpPr/>
              <p:nvPr userDrawn="1"/>
            </p:nvSpPr>
            <p:spPr bwMode="gray">
              <a:xfrm rot="1211673">
                <a:off x="826382" y="160435"/>
                <a:ext cx="2024399" cy="2024392"/>
              </a:xfrm>
              <a:custGeom>
                <a:avLst/>
                <a:gdLst/>
                <a:ahLst/>
                <a:cxnLst/>
                <a:rect l="l" t="t" r="r" b="b"/>
                <a:pathLst>
                  <a:path w="569936" h="569936">
                    <a:moveTo>
                      <a:pt x="284968" y="0"/>
                    </a:moveTo>
                    <a:cubicBezTo>
                      <a:pt x="442351" y="0"/>
                      <a:pt x="569936" y="127585"/>
                      <a:pt x="569936" y="284968"/>
                    </a:cubicBezTo>
                    <a:cubicBezTo>
                      <a:pt x="569936" y="442351"/>
                      <a:pt x="442351" y="569936"/>
                      <a:pt x="284968" y="569936"/>
                    </a:cubicBezTo>
                    <a:cubicBezTo>
                      <a:pt x="127585" y="569936"/>
                      <a:pt x="0" y="442351"/>
                      <a:pt x="0" y="284968"/>
                    </a:cubicBezTo>
                    <a:cubicBezTo>
                      <a:pt x="0" y="127585"/>
                      <a:pt x="127585" y="0"/>
                      <a:pt x="284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marL="0" algn="ctr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3C144B0-1653-4B72-A298-CC8F58AC8675}"/>
                </a:ext>
              </a:extLst>
            </p:cNvPr>
            <p:cNvGrpSpPr/>
            <p:nvPr/>
          </p:nvGrpSpPr>
          <p:grpSpPr bwMode="gray">
            <a:xfrm>
              <a:off x="2930596" y="3769469"/>
              <a:ext cx="1331763" cy="1821715"/>
              <a:chOff x="826382" y="-774640"/>
              <a:chExt cx="2163513" cy="2959467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8F1EC3C-D815-4BD4-9F68-E0391FCD5DDB}"/>
                  </a:ext>
                </a:extLst>
              </p:cNvPr>
              <p:cNvSpPr/>
              <p:nvPr userDrawn="1"/>
            </p:nvSpPr>
            <p:spPr bwMode="gray">
              <a:xfrm rot="1211673">
                <a:off x="1189585" y="-774640"/>
                <a:ext cx="1800310" cy="2782290"/>
              </a:xfrm>
              <a:custGeom>
                <a:avLst/>
                <a:gdLst/>
                <a:ahLst/>
                <a:cxnLst/>
                <a:rect l="l" t="t" r="r" b="b"/>
                <a:pathLst>
                  <a:path w="321869" h="497433">
                    <a:moveTo>
                      <a:pt x="132893" y="0"/>
                    </a:moveTo>
                    <a:lnTo>
                      <a:pt x="303581" y="0"/>
                    </a:lnTo>
                    <a:lnTo>
                      <a:pt x="242621" y="206044"/>
                    </a:lnTo>
                    <a:cubicBezTo>
                      <a:pt x="267818" y="218236"/>
                      <a:pt x="287325" y="235915"/>
                      <a:pt x="301143" y="259080"/>
                    </a:cubicBezTo>
                    <a:cubicBezTo>
                      <a:pt x="314960" y="282244"/>
                      <a:pt x="321869" y="309676"/>
                      <a:pt x="321869" y="341376"/>
                    </a:cubicBezTo>
                    <a:cubicBezTo>
                      <a:pt x="321869" y="388518"/>
                      <a:pt x="306832" y="426313"/>
                      <a:pt x="276759" y="454761"/>
                    </a:cubicBezTo>
                    <a:cubicBezTo>
                      <a:pt x="246685" y="483209"/>
                      <a:pt x="208077" y="497433"/>
                      <a:pt x="160935" y="497433"/>
                    </a:cubicBezTo>
                    <a:cubicBezTo>
                      <a:pt x="113792" y="497433"/>
                      <a:pt x="75184" y="483209"/>
                      <a:pt x="45111" y="454761"/>
                    </a:cubicBezTo>
                    <a:cubicBezTo>
                      <a:pt x="15037" y="426313"/>
                      <a:pt x="0" y="388518"/>
                      <a:pt x="0" y="341376"/>
                    </a:cubicBezTo>
                    <a:cubicBezTo>
                      <a:pt x="0" y="320243"/>
                      <a:pt x="2845" y="299110"/>
                      <a:pt x="8535" y="277977"/>
                    </a:cubicBezTo>
                    <a:cubicBezTo>
                      <a:pt x="14224" y="256844"/>
                      <a:pt x="27229" y="224739"/>
                      <a:pt x="47549" y="181660"/>
                    </a:cubicBezTo>
                    <a:lnTo>
                      <a:pt x="132893" y="0"/>
                    </a:lnTo>
                    <a:close/>
                  </a:path>
                </a:pathLst>
              </a:custGeom>
              <a:gradFill flip="none" rotWithShape="1">
                <a:gsLst>
                  <a:gs pos="7000">
                    <a:schemeClr val="accent2"/>
                  </a:gs>
                  <a:gs pos="67000">
                    <a:srgbClr val="7B5DFD">
                      <a:alpha val="8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1051" dirty="0">
                  <a:solidFill>
                    <a:prstClr val="white"/>
                  </a:solidFill>
                  <a:latin typeface="Roboto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33691F1-7720-498C-84B5-103B6EF52375}"/>
                  </a:ext>
                </a:extLst>
              </p:cNvPr>
              <p:cNvSpPr/>
              <p:nvPr userDrawn="1"/>
            </p:nvSpPr>
            <p:spPr bwMode="gray">
              <a:xfrm rot="1211673">
                <a:off x="826382" y="160435"/>
                <a:ext cx="2024399" cy="2024392"/>
              </a:xfrm>
              <a:custGeom>
                <a:avLst/>
                <a:gdLst/>
                <a:ahLst/>
                <a:cxnLst/>
                <a:rect l="l" t="t" r="r" b="b"/>
                <a:pathLst>
                  <a:path w="569936" h="569936">
                    <a:moveTo>
                      <a:pt x="284968" y="0"/>
                    </a:moveTo>
                    <a:cubicBezTo>
                      <a:pt x="442351" y="0"/>
                      <a:pt x="569936" y="127585"/>
                      <a:pt x="569936" y="284968"/>
                    </a:cubicBezTo>
                    <a:cubicBezTo>
                      <a:pt x="569936" y="442351"/>
                      <a:pt x="442351" y="569936"/>
                      <a:pt x="284968" y="569936"/>
                    </a:cubicBezTo>
                    <a:cubicBezTo>
                      <a:pt x="127585" y="569936"/>
                      <a:pt x="0" y="442351"/>
                      <a:pt x="0" y="284968"/>
                    </a:cubicBezTo>
                    <a:cubicBezTo>
                      <a:pt x="0" y="127585"/>
                      <a:pt x="127585" y="0"/>
                      <a:pt x="284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marL="0" algn="ctr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2829E3A1-3ABE-708A-536B-54C79D686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-961838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A87D98-D457-45CE-A256-B30C370CFC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45239" y="877823"/>
            <a:ext cx="4590968" cy="347489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SzPct val="110000"/>
              <a:buFont typeface="Arial" panose="020B0604020202020204" pitchFamily="34" charset="0"/>
              <a:buNone/>
              <a:defRPr sz="27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insert quote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8B6156B-0C00-495C-87C3-E8E326761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45239" y="4610656"/>
            <a:ext cx="4590968" cy="863047"/>
          </a:xfrm>
        </p:spPr>
        <p:txBody>
          <a:bodyPr/>
          <a:lstStyle>
            <a:lvl1pPr>
              <a:spcAft>
                <a:spcPts val="451"/>
              </a:spcAft>
              <a:defRPr sz="15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Aft>
                <a:spcPts val="225"/>
              </a:spcAft>
              <a:buFont typeface="Arial" panose="020B0604020202020204" pitchFamily="34" charset="0"/>
              <a:buChar char="​"/>
              <a:defRPr sz="1125">
                <a:solidFill>
                  <a:schemeClr val="accent1">
                    <a:lumMod val="40000"/>
                    <a:lumOff val="60000"/>
                  </a:schemeClr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</a:lstStyle>
          <a:p>
            <a:r>
              <a:rPr lang="en-US" dirty="0"/>
              <a:t>Click to edit source</a:t>
            </a:r>
          </a:p>
        </p:txBody>
      </p:sp>
    </p:spTree>
    <p:extLst>
      <p:ext uri="{BB962C8B-B14F-4D97-AF65-F5344CB8AC3E}">
        <p14:creationId xmlns:p14="http://schemas.microsoft.com/office/powerpoint/2010/main" val="1653002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02B8-1C85-58DD-5374-F6B77C3A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BDB8A-4E0F-0F9A-EAC8-9E6FAD3B6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02016-F1C6-20B0-46A6-93040438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93F91-11BF-3203-0D02-7885D58C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BC2FB-A45B-B7C8-4E34-9B637CE7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337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2835BD-B3A8-3AA3-72EC-33E79EB46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235437" y="844314"/>
            <a:ext cx="3169967" cy="1633522"/>
            <a:chOff x="-313918" y="844314"/>
            <a:chExt cx="4226621" cy="163352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A9CE158-971D-4010-AB7D-4142A5222D55}"/>
                </a:ext>
              </a:extLst>
            </p:cNvPr>
            <p:cNvSpPr/>
            <p:nvPr userDrawn="1"/>
          </p:nvSpPr>
          <p:spPr bwMode="gray">
            <a:xfrm rot="9000000">
              <a:off x="-313918" y="1791350"/>
              <a:ext cx="2124225" cy="686486"/>
            </a:xfrm>
            <a:custGeom>
              <a:avLst/>
              <a:gdLst>
                <a:gd name="connsiteX0" fmla="*/ 209637 w 2124225"/>
                <a:gd name="connsiteY0" fmla="*/ 659512 h 686486"/>
                <a:gd name="connsiteX1" fmla="*/ 0 w 2124225"/>
                <a:gd name="connsiteY1" fmla="*/ 343243 h 686486"/>
                <a:gd name="connsiteX2" fmla="*/ 343243 w 2124225"/>
                <a:gd name="connsiteY2" fmla="*/ 0 h 686486"/>
                <a:gd name="connsiteX3" fmla="*/ 2124225 w 2124225"/>
                <a:gd name="connsiteY3" fmla="*/ 0 h 686486"/>
                <a:gd name="connsiteX4" fmla="*/ 1727882 w 2124225"/>
                <a:gd name="connsiteY4" fmla="*/ 686486 h 686486"/>
                <a:gd name="connsiteX5" fmla="*/ 343243 w 2124225"/>
                <a:gd name="connsiteY5" fmla="*/ 686486 h 686486"/>
                <a:gd name="connsiteX6" fmla="*/ 209637 w 2124225"/>
                <a:gd name="connsiteY6" fmla="*/ 659512 h 68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225" h="686486">
                  <a:moveTo>
                    <a:pt x="209637" y="659512"/>
                  </a:moveTo>
                  <a:cubicBezTo>
                    <a:pt x="86442" y="607405"/>
                    <a:pt x="0" y="485419"/>
                    <a:pt x="0" y="343243"/>
                  </a:cubicBezTo>
                  <a:cubicBezTo>
                    <a:pt x="0" y="153675"/>
                    <a:pt x="153675" y="0"/>
                    <a:pt x="343243" y="0"/>
                  </a:cubicBezTo>
                  <a:lnTo>
                    <a:pt x="2124225" y="0"/>
                  </a:lnTo>
                  <a:lnTo>
                    <a:pt x="1727882" y="686486"/>
                  </a:lnTo>
                  <a:lnTo>
                    <a:pt x="343243" y="686486"/>
                  </a:lnTo>
                  <a:cubicBezTo>
                    <a:pt x="295851" y="686486"/>
                    <a:pt x="250702" y="676881"/>
                    <a:pt x="209637" y="6595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69B0"/>
                </a:gs>
                <a:gs pos="85000">
                  <a:srgbClr val="7B5DFD">
                    <a:alpha val="8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AFC29F3-9532-4879-98E8-7A0CD7C9431F}"/>
                </a:ext>
              </a:extLst>
            </p:cNvPr>
            <p:cNvGrpSpPr/>
            <p:nvPr userDrawn="1"/>
          </p:nvGrpSpPr>
          <p:grpSpPr bwMode="gray">
            <a:xfrm rot="19800000">
              <a:off x="870723" y="844314"/>
              <a:ext cx="3041980" cy="686486"/>
              <a:chOff x="5984510" y="1902858"/>
              <a:chExt cx="1095507" cy="24722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CD8D7A9-26A9-43E9-9BBE-255500B010D8}"/>
                  </a:ext>
                </a:extLst>
              </p:cNvPr>
              <p:cNvSpPr/>
              <p:nvPr/>
            </p:nvSpPr>
            <p:spPr bwMode="gray">
              <a:xfrm>
                <a:off x="5984510" y="1902858"/>
                <a:ext cx="247223" cy="24722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76A69ED-1DC2-4AA9-98AA-9CD7E4C1F67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488512" y="1939433"/>
                <a:ext cx="197778" cy="197778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032D150-274B-4FFC-9606-5E320BC59CD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956405" y="1971770"/>
                <a:ext cx="123612" cy="123612"/>
              </a:xfrm>
              <a:prstGeom prst="ellipse">
                <a:avLst/>
              </a:prstGeom>
              <a:solidFill>
                <a:schemeClr val="accent3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C2105A-58F7-6AF2-E0DA-8D496DE65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28268" y="3218847"/>
            <a:ext cx="4141768" cy="3290230"/>
            <a:chOff x="6971024" y="3218847"/>
            <a:chExt cx="5522357" cy="329023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F52BCA7-1655-483C-8A9E-60E838F34981}"/>
                </a:ext>
              </a:extLst>
            </p:cNvPr>
            <p:cNvSpPr/>
            <p:nvPr userDrawn="1"/>
          </p:nvSpPr>
          <p:spPr bwMode="gray">
            <a:xfrm rot="19800000">
              <a:off x="6971024" y="6079213"/>
              <a:ext cx="2999966" cy="429864"/>
            </a:xfrm>
            <a:custGeom>
              <a:avLst/>
              <a:gdLst>
                <a:gd name="connsiteX0" fmla="*/ 2905205 w 2999966"/>
                <a:gd name="connsiteY0" fmla="*/ 36707 h 429864"/>
                <a:gd name="connsiteX1" fmla="*/ 2999966 w 2999966"/>
                <a:gd name="connsiteY1" fmla="*/ 214932 h 429864"/>
                <a:gd name="connsiteX2" fmla="*/ 2785034 w 2999966"/>
                <a:gd name="connsiteY2" fmla="*/ 429864 h 429864"/>
                <a:gd name="connsiteX3" fmla="*/ 744547 w 2999966"/>
                <a:gd name="connsiteY3" fmla="*/ 429864 h 429864"/>
                <a:gd name="connsiteX4" fmla="*/ 0 w 2999966"/>
                <a:gd name="connsiteY4" fmla="*/ 0 h 429864"/>
                <a:gd name="connsiteX5" fmla="*/ 2785034 w 2999966"/>
                <a:gd name="connsiteY5" fmla="*/ 0 h 429864"/>
                <a:gd name="connsiteX6" fmla="*/ 2905205 w 2999966"/>
                <a:gd name="connsiteY6" fmla="*/ 36707 h 42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9966" h="429864">
                  <a:moveTo>
                    <a:pt x="2905205" y="36707"/>
                  </a:moveTo>
                  <a:cubicBezTo>
                    <a:pt x="2962377" y="75332"/>
                    <a:pt x="2999966" y="140742"/>
                    <a:pt x="2999966" y="214932"/>
                  </a:cubicBezTo>
                  <a:cubicBezTo>
                    <a:pt x="2999966" y="333636"/>
                    <a:pt x="2903738" y="429864"/>
                    <a:pt x="2785034" y="429864"/>
                  </a:cubicBezTo>
                  <a:lnTo>
                    <a:pt x="744547" y="429864"/>
                  </a:lnTo>
                  <a:lnTo>
                    <a:pt x="0" y="0"/>
                  </a:lnTo>
                  <a:lnTo>
                    <a:pt x="2785034" y="0"/>
                  </a:lnTo>
                  <a:cubicBezTo>
                    <a:pt x="2829548" y="0"/>
                    <a:pt x="2870901" y="13532"/>
                    <a:pt x="2905205" y="36707"/>
                  </a:cubicBezTo>
                  <a:close/>
                </a:path>
              </a:pathLst>
            </a:custGeom>
            <a:gradFill>
              <a:gsLst>
                <a:gs pos="0">
                  <a:srgbClr val="7B5DFD">
                    <a:alpha val="80000"/>
                  </a:srgbClr>
                </a:gs>
                <a:gs pos="85000">
                  <a:srgbClr val="2AD8D9">
                    <a:alpha val="8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0A16322-187E-40B9-91A6-CCD312654D79}"/>
                </a:ext>
              </a:extLst>
            </p:cNvPr>
            <p:cNvGrpSpPr/>
            <p:nvPr userDrawn="1"/>
          </p:nvGrpSpPr>
          <p:grpSpPr bwMode="gray">
            <a:xfrm rot="19800000">
              <a:off x="9270782" y="5068746"/>
              <a:ext cx="1904826" cy="429864"/>
              <a:chOff x="5984510" y="1902858"/>
              <a:chExt cx="1095507" cy="24722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F3696EB-D8D0-47C0-B572-DF5B59158FAE}"/>
                  </a:ext>
                </a:extLst>
              </p:cNvPr>
              <p:cNvSpPr/>
              <p:nvPr/>
            </p:nvSpPr>
            <p:spPr bwMode="gray">
              <a:xfrm>
                <a:off x="5984510" y="1902858"/>
                <a:ext cx="247223" cy="24722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097D2C-74E1-4301-9663-1A7A2594F6A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488512" y="1939433"/>
                <a:ext cx="197778" cy="197778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EB740AB-9901-4C60-90D8-8D3AC552C29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956405" y="1971770"/>
                <a:ext cx="123612" cy="123612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8AC1931-045B-4F4E-B361-6552BD59EE58}"/>
                </a:ext>
              </a:extLst>
            </p:cNvPr>
            <p:cNvSpPr/>
            <p:nvPr userDrawn="1"/>
          </p:nvSpPr>
          <p:spPr bwMode="gray">
            <a:xfrm rot="19800000">
              <a:off x="9972107" y="3919105"/>
              <a:ext cx="1843312" cy="4298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69B0">
                    <a:alpha val="80000"/>
                  </a:srgbClr>
                </a:gs>
                <a:gs pos="85000">
                  <a:srgbClr val="7B5DFD">
                    <a:alpha val="8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 dirty="0">
                <a:solidFill>
                  <a:prstClr val="white"/>
                </a:solidFill>
                <a:latin typeface="Roboto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B94623B-FCC1-4EDF-A7A7-84590FEC5754}"/>
                </a:ext>
              </a:extLst>
            </p:cNvPr>
            <p:cNvSpPr/>
            <p:nvPr userDrawn="1"/>
          </p:nvSpPr>
          <p:spPr bwMode="gray">
            <a:xfrm rot="19800000">
              <a:off x="11291498" y="3566540"/>
              <a:ext cx="429862" cy="4298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B3F3C2-58EA-4F1A-8336-79A8F36BFA41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 rot="19800000">
              <a:off x="11947444" y="3218847"/>
              <a:ext cx="311959" cy="341420"/>
            </a:xfrm>
            <a:custGeom>
              <a:avLst/>
              <a:gdLst>
                <a:gd name="connsiteX0" fmla="*/ 238874 w 311959"/>
                <a:gd name="connsiteY0" fmla="*/ 13512 h 341420"/>
                <a:gd name="connsiteX1" fmla="*/ 293529 w 311959"/>
                <a:gd name="connsiteY1" fmla="*/ 50362 h 341420"/>
                <a:gd name="connsiteX2" fmla="*/ 311959 w 311959"/>
                <a:gd name="connsiteY2" fmla="*/ 77698 h 341420"/>
                <a:gd name="connsiteX3" fmla="*/ 159699 w 311959"/>
                <a:gd name="connsiteY3" fmla="*/ 341420 h 341420"/>
                <a:gd name="connsiteX4" fmla="*/ 105016 w 311959"/>
                <a:gd name="connsiteY4" fmla="*/ 330380 h 341420"/>
                <a:gd name="connsiteX5" fmla="*/ 0 w 311959"/>
                <a:gd name="connsiteY5" fmla="*/ 171946 h 341420"/>
                <a:gd name="connsiteX6" fmla="*/ 171945 w 311959"/>
                <a:gd name="connsiteY6" fmla="*/ 0 h 341420"/>
                <a:gd name="connsiteX7" fmla="*/ 238874 w 311959"/>
                <a:gd name="connsiteY7" fmla="*/ 13512 h 3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959" h="341420">
                  <a:moveTo>
                    <a:pt x="238874" y="13512"/>
                  </a:moveTo>
                  <a:cubicBezTo>
                    <a:pt x="259445" y="22213"/>
                    <a:pt x="277971" y="34804"/>
                    <a:pt x="293529" y="50362"/>
                  </a:cubicBezTo>
                  <a:lnTo>
                    <a:pt x="311959" y="77698"/>
                  </a:lnTo>
                  <a:lnTo>
                    <a:pt x="159699" y="341420"/>
                  </a:lnTo>
                  <a:lnTo>
                    <a:pt x="105016" y="330380"/>
                  </a:lnTo>
                  <a:cubicBezTo>
                    <a:pt x="43303" y="304277"/>
                    <a:pt x="0" y="243168"/>
                    <a:pt x="0" y="171946"/>
                  </a:cubicBezTo>
                  <a:cubicBezTo>
                    <a:pt x="0" y="76983"/>
                    <a:pt x="76982" y="0"/>
                    <a:pt x="171945" y="0"/>
                  </a:cubicBezTo>
                  <a:cubicBezTo>
                    <a:pt x="195686" y="0"/>
                    <a:pt x="218303" y="4811"/>
                    <a:pt x="238874" y="13512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4B42BE7-100B-40CE-8376-150555E7C73E}"/>
                </a:ext>
              </a:extLst>
            </p:cNvPr>
            <p:cNvSpPr/>
            <p:nvPr userDrawn="1"/>
          </p:nvSpPr>
          <p:spPr bwMode="gray">
            <a:xfrm rot="19800000">
              <a:off x="9598582" y="5509519"/>
              <a:ext cx="2894799" cy="429864"/>
            </a:xfrm>
            <a:custGeom>
              <a:avLst/>
              <a:gdLst>
                <a:gd name="connsiteX0" fmla="*/ 2894799 w 2894799"/>
                <a:gd name="connsiteY0" fmla="*/ 0 h 429864"/>
                <a:gd name="connsiteX1" fmla="*/ 2646616 w 2894799"/>
                <a:gd name="connsiteY1" fmla="*/ 429864 h 429864"/>
                <a:gd name="connsiteX2" fmla="*/ 214932 w 2894799"/>
                <a:gd name="connsiteY2" fmla="*/ 429864 h 429864"/>
                <a:gd name="connsiteX3" fmla="*/ 0 w 2894799"/>
                <a:gd name="connsiteY3" fmla="*/ 214932 h 429864"/>
                <a:gd name="connsiteX4" fmla="*/ 214932 w 2894799"/>
                <a:gd name="connsiteY4" fmla="*/ 0 h 42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799" h="429864">
                  <a:moveTo>
                    <a:pt x="2894799" y="0"/>
                  </a:moveTo>
                  <a:lnTo>
                    <a:pt x="2646616" y="429864"/>
                  </a:lnTo>
                  <a:lnTo>
                    <a:pt x="214932" y="429864"/>
                  </a:lnTo>
                  <a:cubicBezTo>
                    <a:pt x="96228" y="429864"/>
                    <a:pt x="0" y="333636"/>
                    <a:pt x="0" y="214932"/>
                  </a:cubicBezTo>
                  <a:cubicBezTo>
                    <a:pt x="0" y="96228"/>
                    <a:pt x="96228" y="0"/>
                    <a:pt x="2149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367F8">
                    <a:lumMod val="75000"/>
                    <a:alpha val="80000"/>
                  </a:srgbClr>
                </a:gs>
                <a:gs pos="85000">
                  <a:srgbClr val="7B5DFD">
                    <a:alpha val="8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 dirty="0">
                <a:solidFill>
                  <a:prstClr val="white"/>
                </a:solidFill>
                <a:latin typeface="Roboto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865B8F4-C2C6-C838-32D7-7DA79D361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-961838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A87D98-D457-45CE-A256-B30C370CFC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7726" y="1306279"/>
            <a:ext cx="5573359" cy="3474724"/>
          </a:xfrm>
        </p:spPr>
        <p:txBody>
          <a:bodyPr anchor="b"/>
          <a:lstStyle>
            <a:lvl1pPr>
              <a:lnSpc>
                <a:spcPct val="100000"/>
              </a:lnSpc>
              <a:defRPr sz="3000" b="0">
                <a:solidFill>
                  <a:schemeClr val="bg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/>
            </a:lvl2pPr>
            <a:lvl3pPr marL="0" indent="0">
              <a:buNone/>
              <a:defRPr sz="1800"/>
            </a:lvl3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090032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54BE92CB-7746-48AC-8AB5-BD4E68EC1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246" y="433144"/>
            <a:ext cx="3607308" cy="228600"/>
          </a:xfrm>
        </p:spPr>
        <p:txBody>
          <a:bodyPr wrap="none"/>
          <a:lstStyle>
            <a:lvl1pPr marL="0" indent="0" algn="l">
              <a:buNone/>
              <a:defRPr sz="1051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FE6B7-8805-4582-84B0-25D75248F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A87D98-D457-45CE-A256-B30C370CFC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246" y="1811782"/>
            <a:ext cx="1003480" cy="1049454"/>
          </a:xfrm>
        </p:spPr>
        <p:txBody>
          <a:bodyPr wrap="none">
            <a:spAutoFit/>
          </a:bodyPr>
          <a:lstStyle>
            <a:lvl1pPr marL="642907" indent="-642907">
              <a:buFontTx/>
              <a:buNone/>
              <a:defRPr lang="en-US" sz="6600" b="1" kern="1200" dirty="0">
                <a:gradFill flip="none" rotWithShape="1">
                  <a:gsLst>
                    <a:gs pos="0">
                      <a:srgbClr val="FF69B0"/>
                    </a:gs>
                    <a:gs pos="100000">
                      <a:srgbClr val="FF69B0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5387B-B66A-4B5A-A7C6-030CC5193D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09627" y="3136900"/>
            <a:ext cx="2297431" cy="640080"/>
          </a:xfrm>
        </p:spPr>
        <p:txBody>
          <a:bodyPr/>
          <a:lstStyle>
            <a:lvl1pPr>
              <a:defRPr sz="1200"/>
            </a:lvl1pPr>
            <a:lvl2pPr>
              <a:defRPr sz="1051"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528E2B5A-DF23-4AC9-A4A2-68902AB9B6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2144" y="1811782"/>
            <a:ext cx="1003480" cy="1049454"/>
          </a:xfrm>
        </p:spPr>
        <p:txBody>
          <a:bodyPr wrap="none">
            <a:spAutoFit/>
          </a:bodyPr>
          <a:lstStyle>
            <a:lvl1pPr marL="642907" indent="-642907">
              <a:buFontTx/>
              <a:buNone/>
              <a:defRPr lang="en-US" sz="6600" b="1" kern="1200" dirty="0">
                <a:gradFill flip="none" rotWithShape="1">
                  <a:gsLst>
                    <a:gs pos="0">
                      <a:srgbClr val="7B5DFD"/>
                    </a:gs>
                    <a:gs pos="100000">
                      <a:srgbClr val="7B5DFD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A8D0371-1A21-476E-B70F-1DACB3FE74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43" y="3136900"/>
            <a:ext cx="2297431" cy="640080"/>
          </a:xfrm>
        </p:spPr>
        <p:txBody>
          <a:bodyPr/>
          <a:lstStyle>
            <a:lvl1pPr>
              <a:defRPr sz="1200"/>
            </a:lvl1pPr>
            <a:lvl2pPr>
              <a:defRPr sz="1051"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68E5F757-10F6-45EE-889F-9667EB3672A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35042" y="1811782"/>
            <a:ext cx="1003480" cy="1049454"/>
          </a:xfrm>
        </p:spPr>
        <p:txBody>
          <a:bodyPr wrap="none">
            <a:spAutoFit/>
          </a:bodyPr>
          <a:lstStyle>
            <a:lvl1pPr marL="642907" indent="-642907">
              <a:buFontTx/>
              <a:buNone/>
              <a:defRPr lang="en-US" sz="6600" b="1" kern="1200" dirty="0">
                <a:gradFill flip="none" rotWithShape="1">
                  <a:gsLst>
                    <a:gs pos="0">
                      <a:srgbClr val="2AD8D9"/>
                    </a:gs>
                    <a:gs pos="100000">
                      <a:srgbClr val="2AD8D9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AA9C4FD8-20A4-4EF3-BE9D-2531BD859A9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035042" y="3136900"/>
            <a:ext cx="2297431" cy="640080"/>
          </a:xfrm>
        </p:spPr>
        <p:txBody>
          <a:bodyPr/>
          <a:lstStyle>
            <a:lvl1pPr>
              <a:defRPr sz="1200"/>
            </a:lvl1pPr>
            <a:lvl2pPr>
              <a:defRPr sz="1051"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Text Placeholder 13">
            <a:extLst>
              <a:ext uri="{FF2B5EF4-FFF2-40B4-BE49-F238E27FC236}">
                <a16:creationId xmlns:a16="http://schemas.microsoft.com/office/drawing/2014/main" id="{B12323A3-88BE-4B3F-8CB9-95329350E1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9246" y="3910204"/>
            <a:ext cx="1003480" cy="1049454"/>
          </a:xfrm>
        </p:spPr>
        <p:txBody>
          <a:bodyPr wrap="none">
            <a:spAutoFit/>
          </a:bodyPr>
          <a:lstStyle>
            <a:lvl1pPr marL="642907" indent="-642907">
              <a:buFontTx/>
              <a:buNone/>
              <a:defRPr lang="en-US" sz="6600" b="1" kern="1200" dirty="0">
                <a:gradFill flip="none" rotWithShape="1">
                  <a:gsLst>
                    <a:gs pos="0">
                      <a:srgbClr val="FF69B0"/>
                    </a:gs>
                    <a:gs pos="100000">
                      <a:srgbClr val="FF69B0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EEC54454-8556-45B8-97F6-348F9C7E803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9627" y="5235322"/>
            <a:ext cx="2297431" cy="640080"/>
          </a:xfrm>
        </p:spPr>
        <p:txBody>
          <a:bodyPr/>
          <a:lstStyle>
            <a:lvl1pPr>
              <a:defRPr sz="1200"/>
            </a:lvl1pPr>
            <a:lvl2pPr>
              <a:defRPr sz="1051"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Text Placeholder 13">
            <a:extLst>
              <a:ext uri="{FF2B5EF4-FFF2-40B4-BE49-F238E27FC236}">
                <a16:creationId xmlns:a16="http://schemas.microsoft.com/office/drawing/2014/main" id="{C479D78C-C39C-4E71-898C-44590C2223D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22144" y="3910204"/>
            <a:ext cx="1003480" cy="1049454"/>
          </a:xfrm>
        </p:spPr>
        <p:txBody>
          <a:bodyPr wrap="none">
            <a:spAutoFit/>
          </a:bodyPr>
          <a:lstStyle>
            <a:lvl1pPr marL="642907" indent="-642907">
              <a:buFontTx/>
              <a:buNone/>
              <a:defRPr lang="en-US" sz="6600" b="1" kern="1200" dirty="0">
                <a:gradFill flip="none" rotWithShape="1">
                  <a:gsLst>
                    <a:gs pos="0">
                      <a:srgbClr val="7B5DFD"/>
                    </a:gs>
                    <a:gs pos="100000">
                      <a:srgbClr val="7B5DFD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3B139C85-5889-420A-98DB-1BAA90151E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422143" y="5235322"/>
            <a:ext cx="2297431" cy="640080"/>
          </a:xfrm>
        </p:spPr>
        <p:txBody>
          <a:bodyPr/>
          <a:lstStyle>
            <a:lvl1pPr>
              <a:defRPr sz="1200"/>
            </a:lvl1pPr>
            <a:lvl2pPr>
              <a:defRPr sz="1051"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79F4BFDC-FD0F-4D0D-8E83-6D5B0973C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35042" y="3910204"/>
            <a:ext cx="1003480" cy="1049454"/>
          </a:xfrm>
        </p:spPr>
        <p:txBody>
          <a:bodyPr wrap="none">
            <a:spAutoFit/>
          </a:bodyPr>
          <a:lstStyle>
            <a:lvl1pPr marL="642907" indent="-642907">
              <a:buFontTx/>
              <a:buNone/>
              <a:defRPr lang="en-US" sz="6600" b="1" kern="1200" dirty="0">
                <a:gradFill flip="none" rotWithShape="1">
                  <a:gsLst>
                    <a:gs pos="0">
                      <a:srgbClr val="2AD8D9"/>
                    </a:gs>
                    <a:gs pos="100000">
                      <a:srgbClr val="2AD8D9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B1234C06-2D89-42F8-80FD-DFF62AB3A2F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35042" y="5235322"/>
            <a:ext cx="2297431" cy="640080"/>
          </a:xfrm>
        </p:spPr>
        <p:txBody>
          <a:bodyPr/>
          <a:lstStyle>
            <a:lvl1pPr>
              <a:defRPr sz="1200"/>
            </a:lvl1pPr>
            <a:lvl2pPr>
              <a:defRPr sz="1051"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00865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0650434-90C1-4A47-BA96-679D49554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 rot="12327515" flipH="1">
            <a:off x="5703823" y="-385443"/>
            <a:ext cx="4261295" cy="8290862"/>
          </a:xfrm>
          <a:custGeom>
            <a:avLst/>
            <a:gdLst>
              <a:gd name="connsiteX0" fmla="*/ 167866 w 5681725"/>
              <a:gd name="connsiteY0" fmla="*/ 7037212 h 8290862"/>
              <a:gd name="connsiteX1" fmla="*/ 2801094 w 5681725"/>
              <a:gd name="connsiteY1" fmla="*/ 8290862 h 8290862"/>
              <a:gd name="connsiteX2" fmla="*/ 5681725 w 5681725"/>
              <a:gd name="connsiteY2" fmla="*/ 2240242 h 8290862"/>
              <a:gd name="connsiteX3" fmla="*/ 5525126 w 5681725"/>
              <a:gd name="connsiteY3" fmla="*/ 2087334 h 8290862"/>
              <a:gd name="connsiteX4" fmla="*/ 5313101 w 5681725"/>
              <a:gd name="connsiteY4" fmla="*/ 1924797 h 8290862"/>
              <a:gd name="connsiteX5" fmla="*/ 5262060 w 5681725"/>
              <a:gd name="connsiteY5" fmla="*/ 1893790 h 8290862"/>
              <a:gd name="connsiteX6" fmla="*/ 5276866 w 5681725"/>
              <a:gd name="connsiteY6" fmla="*/ 1873991 h 8290862"/>
              <a:gd name="connsiteX7" fmla="*/ 1340642 w 5681725"/>
              <a:gd name="connsiteY7" fmla="*/ 0 h 8290862"/>
              <a:gd name="connsiteX8" fmla="*/ 1306898 w 5681725"/>
              <a:gd name="connsiteY8" fmla="*/ 150550 h 8290862"/>
              <a:gd name="connsiteX9" fmla="*/ 1272154 w 5681725"/>
              <a:gd name="connsiteY9" fmla="*/ 544314 h 8290862"/>
              <a:gd name="connsiteX10" fmla="*/ 1942662 w 5681725"/>
              <a:gd name="connsiteY10" fmla="*/ 2135994 h 8290862"/>
              <a:gd name="connsiteX11" fmla="*/ 2027149 w 5681725"/>
              <a:gd name="connsiteY11" fmla="*/ 2213707 h 8290862"/>
              <a:gd name="connsiteX12" fmla="*/ 2039164 w 5681725"/>
              <a:gd name="connsiteY12" fmla="*/ 2213230 h 8290862"/>
              <a:gd name="connsiteX13" fmla="*/ 3110064 w 5681725"/>
              <a:gd name="connsiteY13" fmla="*/ 3107626 h 8290862"/>
              <a:gd name="connsiteX14" fmla="*/ 2235914 w 5681725"/>
              <a:gd name="connsiteY14" fmla="*/ 4401227 h 8290862"/>
              <a:gd name="connsiteX15" fmla="*/ 1323223 w 5681725"/>
              <a:gd name="connsiteY15" fmla="*/ 4168632 h 8290862"/>
              <a:gd name="connsiteX16" fmla="*/ 1315534 w 5681725"/>
              <a:gd name="connsiteY16" fmla="*/ 4161645 h 8290862"/>
              <a:gd name="connsiteX17" fmla="*/ 1235829 w 5681725"/>
              <a:gd name="connsiteY17" fmla="*/ 4197088 h 8290862"/>
              <a:gd name="connsiteX18" fmla="*/ 0 w 5681725"/>
              <a:gd name="connsiteY18" fmla="*/ 6190324 h 8290862"/>
              <a:gd name="connsiteX19" fmla="*/ 100007 w 5681725"/>
              <a:gd name="connsiteY19" fmla="*/ 6851807 h 829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81725" h="8290862">
                <a:moveTo>
                  <a:pt x="167866" y="7037212"/>
                </a:moveTo>
                <a:lnTo>
                  <a:pt x="2801094" y="8290862"/>
                </a:lnTo>
                <a:lnTo>
                  <a:pt x="5681725" y="2240242"/>
                </a:lnTo>
                <a:lnTo>
                  <a:pt x="5525126" y="2087334"/>
                </a:lnTo>
                <a:cubicBezTo>
                  <a:pt x="5457860" y="2029067"/>
                  <a:pt x="5387064" y="1974766"/>
                  <a:pt x="5313101" y="1924797"/>
                </a:cubicBezTo>
                <a:lnTo>
                  <a:pt x="5262060" y="1893790"/>
                </a:lnTo>
                <a:lnTo>
                  <a:pt x="5276866" y="1873991"/>
                </a:lnTo>
                <a:lnTo>
                  <a:pt x="1340642" y="0"/>
                </a:lnTo>
                <a:lnTo>
                  <a:pt x="1306898" y="150550"/>
                </a:lnTo>
                <a:cubicBezTo>
                  <a:pt x="1284068" y="278356"/>
                  <a:pt x="1272154" y="409944"/>
                  <a:pt x="1272154" y="544314"/>
                </a:cubicBezTo>
                <a:cubicBezTo>
                  <a:pt x="1272154" y="1168176"/>
                  <a:pt x="1528976" y="1732055"/>
                  <a:pt x="1942662" y="2135994"/>
                </a:cubicBezTo>
                <a:lnTo>
                  <a:pt x="2027149" y="2213707"/>
                </a:lnTo>
                <a:lnTo>
                  <a:pt x="2039164" y="2213230"/>
                </a:lnTo>
                <a:cubicBezTo>
                  <a:pt x="2552623" y="2218729"/>
                  <a:pt x="3008715" y="2583845"/>
                  <a:pt x="3110064" y="3107626"/>
                </a:cubicBezTo>
                <a:cubicBezTo>
                  <a:pt x="3225892" y="3706235"/>
                  <a:pt x="2834522" y="4285399"/>
                  <a:pt x="2235914" y="4401227"/>
                </a:cubicBezTo>
                <a:cubicBezTo>
                  <a:pt x="1899197" y="4466380"/>
                  <a:pt x="1568632" y="4371052"/>
                  <a:pt x="1323223" y="4168632"/>
                </a:cubicBezTo>
                <a:lnTo>
                  <a:pt x="1315534" y="4161645"/>
                </a:lnTo>
                <a:lnTo>
                  <a:pt x="1235829" y="4197088"/>
                </a:lnTo>
                <a:cubicBezTo>
                  <a:pt x="503370" y="4561078"/>
                  <a:pt x="0" y="5316916"/>
                  <a:pt x="0" y="6190324"/>
                </a:cubicBezTo>
                <a:cubicBezTo>
                  <a:pt x="0" y="6420673"/>
                  <a:pt x="35013" y="6642844"/>
                  <a:pt x="100007" y="6851807"/>
                </a:cubicBezTo>
                <a:close/>
              </a:path>
            </a:pathLst>
          </a:custGeom>
          <a:gradFill>
            <a:gsLst>
              <a:gs pos="0">
                <a:srgbClr val="7B5DFD"/>
              </a:gs>
              <a:gs pos="100000">
                <a:srgbClr val="7B5DFD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698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1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61E30D-A683-4668-90CB-8BFD8F8F7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ltGray">
          <a:xfrm rot="-1800000">
            <a:off x="5005342" y="4906032"/>
            <a:ext cx="2381303" cy="251917"/>
            <a:chOff x="4625153" y="1902158"/>
            <a:chExt cx="3175070" cy="25191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778AB3C-C2AE-4EFD-99B2-90FC9ED8C4F7}"/>
                </a:ext>
              </a:extLst>
            </p:cNvPr>
            <p:cNvSpPr/>
            <p:nvPr/>
          </p:nvSpPr>
          <p:spPr bwMode="ltGray">
            <a:xfrm>
              <a:off x="5017290" y="1906852"/>
              <a:ext cx="1222284" cy="24722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B5DFD">
                    <a:alpha val="80000"/>
                  </a:srgbClr>
                </a:gs>
                <a:gs pos="85000">
                  <a:srgbClr val="2AD8D9">
                    <a:alpha val="8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03833D-8E5C-4C83-82D0-F075E8436701}"/>
                </a:ext>
              </a:extLst>
            </p:cNvPr>
            <p:cNvGrpSpPr/>
            <p:nvPr/>
          </p:nvGrpSpPr>
          <p:grpSpPr bwMode="ltGray">
            <a:xfrm>
              <a:off x="4625153" y="1902158"/>
              <a:ext cx="3175070" cy="250898"/>
              <a:chOff x="4625153" y="1902158"/>
              <a:chExt cx="3175070" cy="250898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C1970C0-8352-4F46-96C0-24184979CC3F}"/>
                  </a:ext>
                </a:extLst>
              </p:cNvPr>
              <p:cNvSpPr/>
              <p:nvPr/>
            </p:nvSpPr>
            <p:spPr bwMode="ltGray">
              <a:xfrm>
                <a:off x="5012987" y="1905833"/>
                <a:ext cx="247223" cy="247223"/>
              </a:xfrm>
              <a:prstGeom prst="ellipse">
                <a:avLst/>
              </a:prstGeom>
              <a:solidFill>
                <a:srgbClr val="7B5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1D46A3-B3DE-438F-A74C-980485A1D79A}"/>
                  </a:ext>
                </a:extLst>
              </p:cNvPr>
              <p:cNvSpPr/>
              <p:nvPr/>
            </p:nvSpPr>
            <p:spPr bwMode="ltGray">
              <a:xfrm>
                <a:off x="6475961" y="1902858"/>
                <a:ext cx="247223" cy="247223"/>
              </a:xfrm>
              <a:prstGeom prst="ellipse">
                <a:avLst/>
              </a:prstGeom>
              <a:solidFill>
                <a:srgbClr val="00FFF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01514D7-D96E-4BA8-8809-B00C0878D424}"/>
                  </a:ext>
                </a:extLst>
              </p:cNvPr>
              <p:cNvSpPr/>
              <p:nvPr/>
            </p:nvSpPr>
            <p:spPr bwMode="ltGray">
              <a:xfrm>
                <a:off x="6974802" y="1918091"/>
                <a:ext cx="210140" cy="210140"/>
              </a:xfrm>
              <a:prstGeom prst="ellipse">
                <a:avLst/>
              </a:prstGeom>
              <a:solidFill>
                <a:srgbClr val="00FF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7E9CDC2-2DBA-4596-A5AE-E125CD77B121}"/>
                  </a:ext>
                </a:extLst>
              </p:cNvPr>
              <p:cNvSpPr/>
              <p:nvPr/>
            </p:nvSpPr>
            <p:spPr bwMode="ltGray">
              <a:xfrm>
                <a:off x="4625153" y="1902158"/>
                <a:ext cx="247223" cy="247223"/>
              </a:xfrm>
              <a:prstGeom prst="ellipse">
                <a:avLst/>
              </a:prstGeom>
              <a:solidFill>
                <a:srgbClr val="7B5DFD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275778-68C7-456F-89A1-C3154470D043}"/>
                  </a:ext>
                </a:extLst>
              </p:cNvPr>
              <p:cNvSpPr/>
              <p:nvPr/>
            </p:nvSpPr>
            <p:spPr bwMode="ltGray">
              <a:xfrm>
                <a:off x="7695153" y="2009483"/>
                <a:ext cx="105070" cy="105070"/>
              </a:xfrm>
              <a:prstGeom prst="ellipse">
                <a:avLst/>
              </a:prstGeom>
              <a:solidFill>
                <a:srgbClr val="00FF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63836D-CA84-401B-A189-486DD62F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ltGray">
          <a:xfrm rot="-1800000">
            <a:off x="7206330" y="5069403"/>
            <a:ext cx="1781175" cy="457200"/>
            <a:chOff x="3472180" y="2331720"/>
            <a:chExt cx="2374900" cy="457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4FA05E-B4E0-4E23-A2B4-D363F449E222}"/>
                </a:ext>
              </a:extLst>
            </p:cNvPr>
            <p:cNvSpPr/>
            <p:nvPr/>
          </p:nvSpPr>
          <p:spPr bwMode="ltGray">
            <a:xfrm>
              <a:off x="3700780" y="2331720"/>
              <a:ext cx="2146300" cy="457200"/>
            </a:xfrm>
            <a:prstGeom prst="rect">
              <a:avLst/>
            </a:prstGeom>
            <a:gradFill flip="none" rotWithShape="1">
              <a:gsLst>
                <a:gs pos="18000">
                  <a:srgbClr val="00FFFF">
                    <a:alpha val="0"/>
                  </a:srgbClr>
                </a:gs>
                <a:gs pos="100000">
                  <a:srgbClr val="00FFFF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142E7D6-24AC-4155-A2D2-2B3955142D66}"/>
                </a:ext>
              </a:extLst>
            </p:cNvPr>
            <p:cNvSpPr/>
            <p:nvPr/>
          </p:nvSpPr>
          <p:spPr bwMode="ltGray">
            <a:xfrm>
              <a:off x="3472180" y="2331720"/>
              <a:ext cx="457200" cy="4572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51" noProof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68CEA7-6C57-4FCD-9483-EA847EA7B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ltGray">
          <a:xfrm rot="-1800000">
            <a:off x="5126387" y="3421113"/>
            <a:ext cx="1781175" cy="457200"/>
            <a:chOff x="3472180" y="2331720"/>
            <a:chExt cx="2374900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1756C8-7A1B-4644-B269-75DAE4926EBA}"/>
                </a:ext>
              </a:extLst>
            </p:cNvPr>
            <p:cNvSpPr/>
            <p:nvPr/>
          </p:nvSpPr>
          <p:spPr bwMode="ltGray">
            <a:xfrm>
              <a:off x="3700780" y="2331720"/>
              <a:ext cx="2146300" cy="457200"/>
            </a:xfrm>
            <a:prstGeom prst="rect">
              <a:avLst/>
            </a:prstGeom>
            <a:gradFill flip="none" rotWithShape="1"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>
                    <a:alpha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8359DD-0226-4511-89D2-DA497AEA9CCF}"/>
                </a:ext>
              </a:extLst>
            </p:cNvPr>
            <p:cNvSpPr/>
            <p:nvPr/>
          </p:nvSpPr>
          <p:spPr bwMode="ltGray">
            <a:xfrm>
              <a:off x="3472180" y="2331720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7DC24D-2FF7-4500-8465-B347DD08C9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9246" y="1030233"/>
            <a:ext cx="3607308" cy="255117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66D640-A2E4-41D1-8AA4-D7BB772CE4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246" y="3716017"/>
            <a:ext cx="3607308" cy="788535"/>
          </a:xfrm>
        </p:spPr>
        <p:txBody>
          <a:bodyPr anchor="t">
            <a:noAutofit/>
          </a:bodyPr>
          <a:lstStyle>
            <a:lvl1pPr>
              <a:defRPr sz="1500" b="1">
                <a:solidFill>
                  <a:srgbClr val="2AD8D9"/>
                </a:solidFill>
              </a:defRPr>
            </a:lvl1pPr>
            <a:lvl2pPr marL="0" indent="0">
              <a:spcAft>
                <a:spcPts val="225"/>
              </a:spcAft>
              <a:buFont typeface="Arial" panose="020B0604020202020204" pitchFamily="34" charset="0"/>
              <a:buChar char="​"/>
              <a:defRPr sz="1051">
                <a:solidFill>
                  <a:srgbClr val="2AD8D9"/>
                </a:solidFill>
              </a:defRPr>
            </a:lvl2pPr>
            <a:lvl3pPr marL="0" indent="0">
              <a:spcBef>
                <a:spcPts val="600"/>
              </a:spcBef>
              <a:spcAft>
                <a:spcPts val="225"/>
              </a:spcAft>
              <a:buNone/>
              <a:defRPr sz="1051" b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A756AE-B420-4F34-8DD4-C188D2230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ltGray">
          <a:xfrm rot="-1800000">
            <a:off x="4968841" y="1089520"/>
            <a:ext cx="1781175" cy="457200"/>
            <a:chOff x="3472180" y="2331720"/>
            <a:chExt cx="2374900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65EACE-409D-4389-AE0C-B24E959F792D}"/>
                </a:ext>
              </a:extLst>
            </p:cNvPr>
            <p:cNvSpPr/>
            <p:nvPr/>
          </p:nvSpPr>
          <p:spPr bwMode="ltGray">
            <a:xfrm>
              <a:off x="3700780" y="2331720"/>
              <a:ext cx="2146300" cy="457200"/>
            </a:xfrm>
            <a:prstGeom prst="rect">
              <a:avLst/>
            </a:prstGeom>
            <a:gradFill flip="none" rotWithShape="1">
              <a:gsLst>
                <a:gs pos="18000">
                  <a:srgbClr val="00FFFF">
                    <a:alpha val="0"/>
                  </a:srgbClr>
                </a:gs>
                <a:gs pos="100000">
                  <a:srgbClr val="00FFFF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CFD655-D4B8-4329-AB67-958E6F12B9FE}"/>
                </a:ext>
              </a:extLst>
            </p:cNvPr>
            <p:cNvSpPr/>
            <p:nvPr/>
          </p:nvSpPr>
          <p:spPr bwMode="ltGray">
            <a:xfrm>
              <a:off x="3472180" y="2331720"/>
              <a:ext cx="457200" cy="4572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FD7A73D-9DE2-4660-9316-8C3FB56B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5836161" y="607934"/>
            <a:ext cx="1727235" cy="639427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170D120-2E84-4935-8B61-C24A956A3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ltGray">
          <a:xfrm rot="-1800000">
            <a:off x="7187211" y="1684003"/>
            <a:ext cx="1547045" cy="251216"/>
            <a:chOff x="5017291" y="1902858"/>
            <a:chExt cx="2062726" cy="25121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4D8D6-9CA6-4A7E-AD00-C5F383BA6B39}"/>
                </a:ext>
              </a:extLst>
            </p:cNvPr>
            <p:cNvSpPr/>
            <p:nvPr/>
          </p:nvSpPr>
          <p:spPr bwMode="ltGray">
            <a:xfrm rot="10800000">
              <a:off x="5017291" y="1906851"/>
              <a:ext cx="1222284" cy="24722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alpha val="80000"/>
                  </a:schemeClr>
                </a:gs>
                <a:gs pos="85000">
                  <a:schemeClr val="accent1">
                    <a:alpha val="80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625DA8E-B745-44E0-B05A-CC1C82CCE753}"/>
                </a:ext>
              </a:extLst>
            </p:cNvPr>
            <p:cNvGrpSpPr/>
            <p:nvPr/>
          </p:nvGrpSpPr>
          <p:grpSpPr bwMode="ltGray">
            <a:xfrm>
              <a:off x="5984510" y="1902858"/>
              <a:ext cx="1095507" cy="247223"/>
              <a:chOff x="5984510" y="1902858"/>
              <a:chExt cx="1095507" cy="24722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E1B116-EDBC-4C7C-BB52-3C56AF8B536F}"/>
                  </a:ext>
                </a:extLst>
              </p:cNvPr>
              <p:cNvSpPr/>
              <p:nvPr/>
            </p:nvSpPr>
            <p:spPr bwMode="ltGray">
              <a:xfrm>
                <a:off x="5984510" y="1902858"/>
                <a:ext cx="247223" cy="24722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389860-0BE5-4BD7-8519-98F2D75E36EB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6488512" y="1939433"/>
                <a:ext cx="197778" cy="197778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5ABF757-3131-4EB5-A871-004DE430D3B3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6956405" y="1971770"/>
                <a:ext cx="123612" cy="123612"/>
              </a:xfrm>
              <a:prstGeom prst="ellipse">
                <a:avLst/>
              </a:prstGeom>
              <a:solidFill>
                <a:schemeClr val="accent3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CB4DEE-AEDA-4D22-A222-50B7C3574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ltGray">
          <a:xfrm rot="-1800000">
            <a:off x="7250341" y="3322688"/>
            <a:ext cx="2090427" cy="251217"/>
            <a:chOff x="5012987" y="1902858"/>
            <a:chExt cx="2787236" cy="25121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D835045-B95C-444A-BEEB-0BF9F7A57E08}"/>
                </a:ext>
              </a:extLst>
            </p:cNvPr>
            <p:cNvSpPr/>
            <p:nvPr/>
          </p:nvSpPr>
          <p:spPr bwMode="ltGray">
            <a:xfrm>
              <a:off x="5017290" y="1906852"/>
              <a:ext cx="1222284" cy="24722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B5DFD">
                    <a:alpha val="80000"/>
                  </a:srgbClr>
                </a:gs>
                <a:gs pos="85000">
                  <a:srgbClr val="2AD8D9">
                    <a:alpha val="8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D89E4B-3F75-4F97-BF89-EF28AA27C47C}"/>
                </a:ext>
              </a:extLst>
            </p:cNvPr>
            <p:cNvGrpSpPr/>
            <p:nvPr/>
          </p:nvGrpSpPr>
          <p:grpSpPr bwMode="ltGray">
            <a:xfrm>
              <a:off x="5012987" y="1902858"/>
              <a:ext cx="2787236" cy="250198"/>
              <a:chOff x="5012987" y="1902858"/>
              <a:chExt cx="2787236" cy="25019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A8B3704-07AD-40FB-AF4D-92208AA05A10}"/>
                  </a:ext>
                </a:extLst>
              </p:cNvPr>
              <p:cNvSpPr/>
              <p:nvPr/>
            </p:nvSpPr>
            <p:spPr bwMode="ltGray">
              <a:xfrm>
                <a:off x="5012987" y="1905833"/>
                <a:ext cx="247223" cy="247223"/>
              </a:xfrm>
              <a:prstGeom prst="ellipse">
                <a:avLst/>
              </a:prstGeom>
              <a:solidFill>
                <a:srgbClr val="7B5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3AAAB6-0B11-431B-9320-96238D43304B}"/>
                  </a:ext>
                </a:extLst>
              </p:cNvPr>
              <p:cNvSpPr/>
              <p:nvPr/>
            </p:nvSpPr>
            <p:spPr bwMode="ltGray">
              <a:xfrm>
                <a:off x="6475961" y="1902858"/>
                <a:ext cx="247223" cy="247223"/>
              </a:xfrm>
              <a:prstGeom prst="ellipse">
                <a:avLst/>
              </a:prstGeom>
              <a:solidFill>
                <a:srgbClr val="00FFF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3EBCC5C-7835-44AF-A8F8-6B3D947A364F}"/>
                  </a:ext>
                </a:extLst>
              </p:cNvPr>
              <p:cNvSpPr/>
              <p:nvPr/>
            </p:nvSpPr>
            <p:spPr bwMode="ltGray">
              <a:xfrm>
                <a:off x="6974802" y="1918091"/>
                <a:ext cx="210140" cy="210140"/>
              </a:xfrm>
              <a:prstGeom prst="ellipse">
                <a:avLst/>
              </a:prstGeom>
              <a:solidFill>
                <a:srgbClr val="00FF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0EC209F-371B-418F-8078-D438E8E67659}"/>
                  </a:ext>
                </a:extLst>
              </p:cNvPr>
              <p:cNvSpPr/>
              <p:nvPr/>
            </p:nvSpPr>
            <p:spPr bwMode="ltGray">
              <a:xfrm>
                <a:off x="7695153" y="2009483"/>
                <a:ext cx="105070" cy="105070"/>
              </a:xfrm>
              <a:prstGeom prst="ellipse">
                <a:avLst/>
              </a:prstGeom>
              <a:solidFill>
                <a:srgbClr val="00FF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FA10824-4A1F-0149-21EE-E970892E5E8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9245" y="4846638"/>
            <a:ext cx="822723" cy="1096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6804818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A42C43FB-1A5A-4C90-A50F-BF81036458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800101" y="2433550"/>
            <a:ext cx="4914899" cy="12484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</a:t>
            </a:r>
            <a:r>
              <a:rPr lang="en-US" sz="6600" kern="1200" spc="-375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ou.</a:t>
            </a:r>
          </a:p>
        </p:txBody>
      </p:sp>
      <p:sp>
        <p:nvSpPr>
          <p:cNvPr id="77" name="Text Placeholder 17">
            <a:extLst>
              <a:ext uri="{FF2B5EF4-FFF2-40B4-BE49-F238E27FC236}">
                <a16:creationId xmlns:a16="http://schemas.microsoft.com/office/drawing/2014/main" id="{403A1B84-8AFE-4EE0-A2AD-73920088A9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243" y="3509822"/>
            <a:ext cx="4905756" cy="704931"/>
          </a:xfrm>
        </p:spPr>
        <p:txBody>
          <a:bodyPr anchor="b"/>
          <a:lstStyle>
            <a:lvl1pPr>
              <a:lnSpc>
                <a:spcPct val="120000"/>
              </a:lnSpc>
              <a:spcAft>
                <a:spcPts val="451"/>
              </a:spcAft>
              <a:defRPr sz="1500" b="0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Aft>
                <a:spcPts val="225"/>
              </a:spcAft>
              <a:buFont typeface="Arial" panose="020B0604020202020204" pitchFamily="34" charset="0"/>
              <a:buChar char="​"/>
              <a:defRPr sz="1125">
                <a:solidFill>
                  <a:srgbClr val="2AD8D9"/>
                </a:solidFill>
              </a:defRPr>
            </a:lvl2pPr>
          </a:lstStyle>
          <a:p>
            <a:pPr lvl="0"/>
            <a:r>
              <a:rPr lang="en-US" dirty="0"/>
              <a:t>Click to edit contact info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651730-B7D5-E8A7-F6E1-91DB0DC7B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17633" y="-2"/>
            <a:ext cx="4226368" cy="6858003"/>
            <a:chOff x="6556843" y="-2"/>
            <a:chExt cx="5635157" cy="685800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4E3EB53-DB50-447E-A65B-BDB3EBC19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8669581" y="3335580"/>
              <a:ext cx="6120293" cy="924545"/>
            </a:xfrm>
            <a:custGeom>
              <a:avLst/>
              <a:gdLst>
                <a:gd name="connsiteX0" fmla="*/ 6120293 w 6120293"/>
                <a:gd name="connsiteY0" fmla="*/ 924544 h 924545"/>
                <a:gd name="connsiteX1" fmla="*/ 0 w 6120293"/>
                <a:gd name="connsiteY1" fmla="*/ 924545 h 924545"/>
                <a:gd name="connsiteX2" fmla="*/ 0 w 6120293"/>
                <a:gd name="connsiteY2" fmla="*/ 645788 h 924545"/>
                <a:gd name="connsiteX3" fmla="*/ 53839 w 6120293"/>
                <a:gd name="connsiteY3" fmla="*/ 512884 h 924545"/>
                <a:gd name="connsiteX4" fmla="*/ 901027 w 6120293"/>
                <a:gd name="connsiteY4" fmla="*/ 1 h 924545"/>
                <a:gd name="connsiteX5" fmla="*/ 5170766 w 6120293"/>
                <a:gd name="connsiteY5" fmla="*/ 0 h 924545"/>
                <a:gd name="connsiteX6" fmla="*/ 6102695 w 6120293"/>
                <a:gd name="connsiteY6" fmla="*/ 751759 h 9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0293" h="924545">
                  <a:moveTo>
                    <a:pt x="6120293" y="924544"/>
                  </a:moveTo>
                  <a:lnTo>
                    <a:pt x="0" y="924545"/>
                  </a:lnTo>
                  <a:lnTo>
                    <a:pt x="0" y="645788"/>
                  </a:lnTo>
                  <a:lnTo>
                    <a:pt x="53839" y="512884"/>
                  </a:lnTo>
                  <a:cubicBezTo>
                    <a:pt x="211412" y="208396"/>
                    <a:pt x="531631" y="1"/>
                    <a:pt x="901027" y="1"/>
                  </a:cubicBezTo>
                  <a:lnTo>
                    <a:pt x="5170766" y="0"/>
                  </a:lnTo>
                  <a:cubicBezTo>
                    <a:pt x="5630459" y="0"/>
                    <a:pt x="6013994" y="322731"/>
                    <a:pt x="6102695" y="751759"/>
                  </a:cubicBezTo>
                  <a:close/>
                </a:path>
              </a:pathLst>
            </a:custGeom>
            <a:gradFill>
              <a:gsLst>
                <a:gs pos="0">
                  <a:srgbClr val="7B5DFD">
                    <a:alpha val="80000"/>
                  </a:srgbClr>
                </a:gs>
                <a:gs pos="85000">
                  <a:srgbClr val="2AD8D9">
                    <a:alpha val="8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EB7CFD-CDCF-417D-A4E0-C12B8AF9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10831903" y="5497904"/>
              <a:ext cx="1795649" cy="924544"/>
            </a:xfrm>
            <a:custGeom>
              <a:avLst/>
              <a:gdLst>
                <a:gd name="connsiteX0" fmla="*/ 0 w 1795649"/>
                <a:gd name="connsiteY0" fmla="*/ 470727 h 924544"/>
                <a:gd name="connsiteX1" fmla="*/ 287499 w 1795649"/>
                <a:gd name="connsiteY1" fmla="*/ 904462 h 924544"/>
                <a:gd name="connsiteX2" fmla="*/ 352193 w 1795649"/>
                <a:gd name="connsiteY2" fmla="*/ 924544 h 924544"/>
                <a:gd name="connsiteX3" fmla="*/ 1795649 w 1795649"/>
                <a:gd name="connsiteY3" fmla="*/ 924544 h 924544"/>
                <a:gd name="connsiteX4" fmla="*/ 1795649 w 1795649"/>
                <a:gd name="connsiteY4" fmla="*/ 0 h 924544"/>
                <a:gd name="connsiteX5" fmla="*/ 470727 w 1795649"/>
                <a:gd name="connsiteY5" fmla="*/ 0 h 924544"/>
                <a:gd name="connsiteX6" fmla="*/ 0 w 1795649"/>
                <a:gd name="connsiteY6" fmla="*/ 470727 h 92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49" h="924544">
                  <a:moveTo>
                    <a:pt x="0" y="470727"/>
                  </a:moveTo>
                  <a:cubicBezTo>
                    <a:pt x="0" y="665708"/>
                    <a:pt x="118548" y="833002"/>
                    <a:pt x="287499" y="904462"/>
                  </a:cubicBezTo>
                  <a:lnTo>
                    <a:pt x="352193" y="924544"/>
                  </a:lnTo>
                  <a:lnTo>
                    <a:pt x="1795649" y="924544"/>
                  </a:lnTo>
                  <a:lnTo>
                    <a:pt x="1795649" y="0"/>
                  </a:lnTo>
                  <a:lnTo>
                    <a:pt x="470727" y="0"/>
                  </a:lnTo>
                  <a:cubicBezTo>
                    <a:pt x="210752" y="0"/>
                    <a:pt x="0" y="210752"/>
                    <a:pt x="0" y="470727"/>
                  </a:cubicBezTo>
                  <a:close/>
                </a:path>
              </a:pathLst>
            </a:custGeom>
            <a:gradFill>
              <a:gsLst>
                <a:gs pos="0">
                  <a:srgbClr val="7B5DFD"/>
                </a:gs>
                <a:gs pos="100000">
                  <a:srgbClr val="7B5DFD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0C6E4E-643B-4762-BD20-D75FD623E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8268150" y="2065846"/>
              <a:ext cx="5065200" cy="933504"/>
            </a:xfrm>
            <a:custGeom>
              <a:avLst/>
              <a:gdLst>
                <a:gd name="connsiteX0" fmla="*/ 5065200 w 5065200"/>
                <a:gd name="connsiteY0" fmla="*/ 0 h 933504"/>
                <a:gd name="connsiteX1" fmla="*/ 5065200 w 5065200"/>
                <a:gd name="connsiteY1" fmla="*/ 933503 h 933504"/>
                <a:gd name="connsiteX2" fmla="*/ 466751 w 5065200"/>
                <a:gd name="connsiteY2" fmla="*/ 933504 h 933504"/>
                <a:gd name="connsiteX3" fmla="*/ 0 w 5065200"/>
                <a:gd name="connsiteY3" fmla="*/ 466752 h 933504"/>
                <a:gd name="connsiteX4" fmla="*/ 466751 w 5065200"/>
                <a:gd name="connsiteY4" fmla="*/ 2 h 93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5200" h="933504">
                  <a:moveTo>
                    <a:pt x="5065200" y="0"/>
                  </a:moveTo>
                  <a:lnTo>
                    <a:pt x="5065200" y="933503"/>
                  </a:lnTo>
                  <a:lnTo>
                    <a:pt x="466751" y="933504"/>
                  </a:lnTo>
                  <a:cubicBezTo>
                    <a:pt x="208972" y="933504"/>
                    <a:pt x="0" y="724532"/>
                    <a:pt x="0" y="466752"/>
                  </a:cubicBezTo>
                  <a:cubicBezTo>
                    <a:pt x="0" y="208974"/>
                    <a:pt x="208972" y="2"/>
                    <a:pt x="466751" y="2"/>
                  </a:cubicBezTo>
                  <a:close/>
                </a:path>
              </a:pathLst>
            </a:custGeom>
            <a:gradFill>
              <a:gsLst>
                <a:gs pos="0">
                  <a:srgbClr val="7B5DFD"/>
                </a:gs>
                <a:gs pos="100000">
                  <a:srgbClr val="7B5DFD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332391-7EBD-446C-A9E7-08E522E16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6556843" y="0"/>
              <a:ext cx="2824464" cy="6858001"/>
              <a:chOff x="9367537" y="0"/>
              <a:chExt cx="2824464" cy="685800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065EC62-78C5-48D7-870D-0489B59CD19A}"/>
                  </a:ext>
                </a:extLst>
              </p:cNvPr>
              <p:cNvSpPr/>
              <p:nvPr userDrawn="1"/>
            </p:nvSpPr>
            <p:spPr bwMode="gray">
              <a:xfrm rot="5400000" flipV="1">
                <a:off x="9546992" y="4212992"/>
                <a:ext cx="4348561" cy="941457"/>
              </a:xfrm>
              <a:custGeom>
                <a:avLst/>
                <a:gdLst>
                  <a:gd name="connsiteX0" fmla="*/ 0 w 4348561"/>
                  <a:gd name="connsiteY0" fmla="*/ 470729 h 941457"/>
                  <a:gd name="connsiteX1" fmla="*/ 470728 w 4348561"/>
                  <a:gd name="connsiteY1" fmla="*/ 941457 h 941457"/>
                  <a:gd name="connsiteX2" fmla="*/ 4348561 w 4348561"/>
                  <a:gd name="connsiteY2" fmla="*/ 941457 h 941457"/>
                  <a:gd name="connsiteX3" fmla="*/ 4348561 w 4348561"/>
                  <a:gd name="connsiteY3" fmla="*/ 0 h 941457"/>
                  <a:gd name="connsiteX4" fmla="*/ 470728 w 4348561"/>
                  <a:gd name="connsiteY4" fmla="*/ 0 h 941457"/>
                  <a:gd name="connsiteX5" fmla="*/ 0 w 4348561"/>
                  <a:gd name="connsiteY5" fmla="*/ 470729 h 94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8561" h="941457">
                    <a:moveTo>
                      <a:pt x="0" y="470729"/>
                    </a:moveTo>
                    <a:cubicBezTo>
                      <a:pt x="0" y="730705"/>
                      <a:pt x="210752" y="941457"/>
                      <a:pt x="470728" y="941457"/>
                    </a:cubicBezTo>
                    <a:lnTo>
                      <a:pt x="4348561" y="941457"/>
                    </a:lnTo>
                    <a:lnTo>
                      <a:pt x="4348561" y="0"/>
                    </a:lnTo>
                    <a:lnTo>
                      <a:pt x="470728" y="0"/>
                    </a:lnTo>
                    <a:cubicBezTo>
                      <a:pt x="210752" y="0"/>
                      <a:pt x="0" y="210753"/>
                      <a:pt x="0" y="4707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en-US" sz="105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EB89A5D-0EC2-4ACA-AC12-2D5E1C141ABE}"/>
                  </a:ext>
                </a:extLst>
              </p:cNvPr>
              <p:cNvSpPr/>
              <p:nvPr userDrawn="1"/>
            </p:nvSpPr>
            <p:spPr bwMode="gray">
              <a:xfrm rot="16200000">
                <a:off x="9246143" y="2004401"/>
                <a:ext cx="4950258" cy="941456"/>
              </a:xfrm>
              <a:custGeom>
                <a:avLst/>
                <a:gdLst>
                  <a:gd name="connsiteX0" fmla="*/ 4950258 w 4950258"/>
                  <a:gd name="connsiteY0" fmla="*/ 0 h 941456"/>
                  <a:gd name="connsiteX1" fmla="*/ 4950258 w 4950258"/>
                  <a:gd name="connsiteY1" fmla="*/ 941456 h 941456"/>
                  <a:gd name="connsiteX2" fmla="*/ 470728 w 4950258"/>
                  <a:gd name="connsiteY2" fmla="*/ 941456 h 941456"/>
                  <a:gd name="connsiteX3" fmla="*/ 0 w 4950258"/>
                  <a:gd name="connsiteY3" fmla="*/ 470728 h 941456"/>
                  <a:gd name="connsiteX4" fmla="*/ 470728 w 4950258"/>
                  <a:gd name="connsiteY4" fmla="*/ 0 h 94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0258" h="941456">
                    <a:moveTo>
                      <a:pt x="4950258" y="0"/>
                    </a:moveTo>
                    <a:lnTo>
                      <a:pt x="4950258" y="941456"/>
                    </a:lnTo>
                    <a:lnTo>
                      <a:pt x="470728" y="941456"/>
                    </a:lnTo>
                    <a:cubicBezTo>
                      <a:pt x="210752" y="941456"/>
                      <a:pt x="0" y="730704"/>
                      <a:pt x="0" y="470728"/>
                    </a:cubicBezTo>
                    <a:cubicBezTo>
                      <a:pt x="0" y="210752"/>
                      <a:pt x="210752" y="0"/>
                      <a:pt x="4707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en-US" sz="105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72C1951-537C-4D59-9667-52388718490E}"/>
                  </a:ext>
                </a:extLst>
              </p:cNvPr>
              <p:cNvSpPr/>
              <p:nvPr userDrawn="1"/>
            </p:nvSpPr>
            <p:spPr bwMode="gray">
              <a:xfrm rot="16200000">
                <a:off x="9666185" y="2077770"/>
                <a:ext cx="2227165" cy="941553"/>
              </a:xfrm>
              <a:custGeom>
                <a:avLst/>
                <a:gdLst>
                  <a:gd name="connsiteX0" fmla="*/ 2227165 w 2227165"/>
                  <a:gd name="connsiteY0" fmla="*/ 947470 h 947470"/>
                  <a:gd name="connsiteX1" fmla="*/ 473735 w 2227165"/>
                  <a:gd name="connsiteY1" fmla="*/ 947470 h 947470"/>
                  <a:gd name="connsiteX2" fmla="*/ 0 w 2227165"/>
                  <a:gd name="connsiteY2" fmla="*/ 473735 h 947470"/>
                  <a:gd name="connsiteX3" fmla="*/ 473735 w 2227165"/>
                  <a:gd name="connsiteY3" fmla="*/ 0 h 947470"/>
                  <a:gd name="connsiteX4" fmla="*/ 1286016 w 2227165"/>
                  <a:gd name="connsiteY4" fmla="*/ 0 h 947470"/>
                  <a:gd name="connsiteX5" fmla="*/ 1285712 w 2227165"/>
                  <a:gd name="connsiteY5" fmla="*/ 6017 h 947470"/>
                  <a:gd name="connsiteX6" fmla="*/ 2227165 w 2227165"/>
                  <a:gd name="connsiteY6" fmla="*/ 947470 h 947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7165" h="947470">
                    <a:moveTo>
                      <a:pt x="2227165" y="947470"/>
                    </a:moveTo>
                    <a:lnTo>
                      <a:pt x="473735" y="947470"/>
                    </a:lnTo>
                    <a:cubicBezTo>
                      <a:pt x="212098" y="947470"/>
                      <a:pt x="0" y="735372"/>
                      <a:pt x="0" y="473735"/>
                    </a:cubicBezTo>
                    <a:cubicBezTo>
                      <a:pt x="0" y="212098"/>
                      <a:pt x="212098" y="0"/>
                      <a:pt x="473735" y="0"/>
                    </a:cubicBezTo>
                    <a:lnTo>
                      <a:pt x="1286016" y="0"/>
                    </a:lnTo>
                    <a:lnTo>
                      <a:pt x="1285712" y="6017"/>
                    </a:lnTo>
                    <a:cubicBezTo>
                      <a:pt x="1285712" y="525967"/>
                      <a:pt x="1707215" y="947470"/>
                      <a:pt x="2227165" y="9474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10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8F58D7D-C42F-4762-911A-A084BFD398BF}"/>
                  </a:ext>
                </a:extLst>
              </p:cNvPr>
              <p:cNvSpPr/>
              <p:nvPr userDrawn="1"/>
            </p:nvSpPr>
            <p:spPr bwMode="gray">
              <a:xfrm rot="16200000">
                <a:off x="9120984" y="246553"/>
                <a:ext cx="2376113" cy="1883008"/>
              </a:xfrm>
              <a:custGeom>
                <a:avLst/>
                <a:gdLst>
                  <a:gd name="connsiteX0" fmla="*/ 2376113 w 2376113"/>
                  <a:gd name="connsiteY0" fmla="*/ 1875870 h 1883008"/>
                  <a:gd name="connsiteX1" fmla="*/ 2376113 w 2376113"/>
                  <a:gd name="connsiteY1" fmla="*/ 1883008 h 1883008"/>
                  <a:gd name="connsiteX2" fmla="*/ 2305311 w 2376113"/>
                  <a:gd name="connsiteY2" fmla="*/ 1883008 h 1883008"/>
                  <a:gd name="connsiteX3" fmla="*/ 2376113 w 2376113"/>
                  <a:gd name="connsiteY3" fmla="*/ 0 h 1883008"/>
                  <a:gd name="connsiteX4" fmla="*/ 2376113 w 2376113"/>
                  <a:gd name="connsiteY4" fmla="*/ 942624 h 1883008"/>
                  <a:gd name="connsiteX5" fmla="*/ 2305311 w 2376113"/>
                  <a:gd name="connsiteY5" fmla="*/ 935486 h 1883008"/>
                  <a:gd name="connsiteX6" fmla="*/ 0 w 2376113"/>
                  <a:gd name="connsiteY6" fmla="*/ 935486 h 1883008"/>
                  <a:gd name="connsiteX7" fmla="*/ 4557 w 2376113"/>
                  <a:gd name="connsiteY7" fmla="*/ 845241 h 1883008"/>
                  <a:gd name="connsiteX8" fmla="*/ 941149 w 2376113"/>
                  <a:gd name="connsiteY8" fmla="*/ 0 h 188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6113" h="1883008">
                    <a:moveTo>
                      <a:pt x="2376113" y="1875870"/>
                    </a:moveTo>
                    <a:lnTo>
                      <a:pt x="2376113" y="1883008"/>
                    </a:lnTo>
                    <a:lnTo>
                      <a:pt x="2305311" y="1883008"/>
                    </a:lnTo>
                    <a:close/>
                    <a:moveTo>
                      <a:pt x="2376113" y="0"/>
                    </a:moveTo>
                    <a:lnTo>
                      <a:pt x="2376113" y="942624"/>
                    </a:lnTo>
                    <a:lnTo>
                      <a:pt x="2305311" y="935486"/>
                    </a:lnTo>
                    <a:lnTo>
                      <a:pt x="0" y="935486"/>
                    </a:lnTo>
                    <a:lnTo>
                      <a:pt x="4557" y="845241"/>
                    </a:lnTo>
                    <a:cubicBezTo>
                      <a:pt x="52768" y="370481"/>
                      <a:pt x="453696" y="0"/>
                      <a:pt x="9411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7B5DFD">
                      <a:alpha val="5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105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9467C2-F731-4171-A5D0-B355BB39F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>
              <a:off x="8730060" y="4320557"/>
              <a:ext cx="3195872" cy="1879016"/>
            </a:xfrm>
            <a:custGeom>
              <a:avLst/>
              <a:gdLst>
                <a:gd name="connsiteX0" fmla="*/ 0 w 3195872"/>
                <a:gd name="connsiteY0" fmla="*/ 933503 h 1879016"/>
                <a:gd name="connsiteX1" fmla="*/ 4557 w 3195872"/>
                <a:gd name="connsiteY1" fmla="*/ 843449 h 1879016"/>
                <a:gd name="connsiteX2" fmla="*/ 941149 w 3195872"/>
                <a:gd name="connsiteY2" fmla="*/ 0 h 1879016"/>
                <a:gd name="connsiteX3" fmla="*/ 3195872 w 3195872"/>
                <a:gd name="connsiteY3" fmla="*/ 0 h 1879016"/>
                <a:gd name="connsiteX4" fmla="*/ 3195872 w 3195872"/>
                <a:gd name="connsiteY4" fmla="*/ 1879016 h 1879016"/>
                <a:gd name="connsiteX5" fmla="*/ 2305311 w 3195872"/>
                <a:gd name="connsiteY5" fmla="*/ 1879016 h 1879016"/>
                <a:gd name="connsiteX6" fmla="*/ 2779046 w 3195872"/>
                <a:gd name="connsiteY6" fmla="*/ 1406260 h 1879016"/>
                <a:gd name="connsiteX7" fmla="*/ 2305311 w 3195872"/>
                <a:gd name="connsiteY7" fmla="*/ 933503 h 187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5872" h="1879016">
                  <a:moveTo>
                    <a:pt x="0" y="933503"/>
                  </a:moveTo>
                  <a:lnTo>
                    <a:pt x="4557" y="843449"/>
                  </a:lnTo>
                  <a:cubicBezTo>
                    <a:pt x="52768" y="369696"/>
                    <a:pt x="453696" y="0"/>
                    <a:pt x="941149" y="0"/>
                  </a:cubicBezTo>
                  <a:lnTo>
                    <a:pt x="3195872" y="0"/>
                  </a:lnTo>
                  <a:lnTo>
                    <a:pt x="3195872" y="1879016"/>
                  </a:lnTo>
                  <a:lnTo>
                    <a:pt x="2305311" y="1879016"/>
                  </a:lnTo>
                  <a:cubicBezTo>
                    <a:pt x="2566948" y="1879016"/>
                    <a:pt x="2779046" y="1667356"/>
                    <a:pt x="2779046" y="1406260"/>
                  </a:cubicBezTo>
                  <a:cubicBezTo>
                    <a:pt x="2779046" y="1145163"/>
                    <a:pt x="2566948" y="933503"/>
                    <a:pt x="2305311" y="93350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E4F4D9E-5817-4568-9325-89B0DB43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>
              <a:off x="9013973" y="374509"/>
              <a:ext cx="1694534" cy="945514"/>
            </a:xfrm>
            <a:custGeom>
              <a:avLst/>
              <a:gdLst>
                <a:gd name="connsiteX0" fmla="*/ 0 w 1694534"/>
                <a:gd name="connsiteY0" fmla="*/ 945514 h 945514"/>
                <a:gd name="connsiteX1" fmla="*/ 0 w 1694534"/>
                <a:gd name="connsiteY1" fmla="*/ 0 h 945514"/>
                <a:gd name="connsiteX2" fmla="*/ 753385 w 1694534"/>
                <a:gd name="connsiteY2" fmla="*/ 0 h 945514"/>
                <a:gd name="connsiteX3" fmla="*/ 753081 w 1694534"/>
                <a:gd name="connsiteY3" fmla="*/ 6004 h 945514"/>
                <a:gd name="connsiteX4" fmla="*/ 1694534 w 1694534"/>
                <a:gd name="connsiteY4" fmla="*/ 945514 h 94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4534" h="945514">
                  <a:moveTo>
                    <a:pt x="0" y="945514"/>
                  </a:moveTo>
                  <a:lnTo>
                    <a:pt x="0" y="0"/>
                  </a:lnTo>
                  <a:lnTo>
                    <a:pt x="753385" y="0"/>
                  </a:lnTo>
                  <a:lnTo>
                    <a:pt x="753081" y="6004"/>
                  </a:lnTo>
                  <a:cubicBezTo>
                    <a:pt x="753081" y="524881"/>
                    <a:pt x="1174584" y="945514"/>
                    <a:pt x="1694534" y="94551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1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84927EFD-3D39-F889-27CA-71D09763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44" y="-961838"/>
            <a:ext cx="6693408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</p:spTree>
    <p:extLst>
      <p:ext uri="{BB962C8B-B14F-4D97-AF65-F5344CB8AC3E}">
        <p14:creationId xmlns:p14="http://schemas.microsoft.com/office/powerpoint/2010/main" val="237472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044D2669-0A86-416D-B896-630E3B20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invGray">
          <a:xfrm>
            <a:off x="0" y="0"/>
            <a:ext cx="9144000" cy="6858000"/>
            <a:chOff x="0" y="0"/>
            <a:chExt cx="12192000" cy="685800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703DD57-73F4-4DCB-A8CC-E73DB9E4D530}"/>
                </a:ext>
              </a:extLst>
            </p:cNvPr>
            <p:cNvGrpSpPr/>
            <p:nvPr userDrawn="1"/>
          </p:nvGrpSpPr>
          <p:grpSpPr bwMode="invGray">
            <a:xfrm>
              <a:off x="0" y="0"/>
              <a:ext cx="12191970" cy="6858000"/>
              <a:chOff x="0" y="0"/>
              <a:chExt cx="12191970" cy="6858000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74152C8-85FE-41FC-864B-DCA93604D492}"/>
                  </a:ext>
                </a:extLst>
              </p:cNvPr>
              <p:cNvSpPr/>
              <p:nvPr/>
            </p:nvSpPr>
            <p:spPr bwMode="invGray">
              <a:xfrm>
                <a:off x="4141034" y="2103120"/>
                <a:ext cx="420353" cy="3858768"/>
              </a:xfrm>
              <a:custGeom>
                <a:avLst/>
                <a:gdLst>
                  <a:gd name="connsiteX0" fmla="*/ 0 w 420353"/>
                  <a:gd name="connsiteY0" fmla="*/ 0 h 3858768"/>
                  <a:gd name="connsiteX1" fmla="*/ 420353 w 420353"/>
                  <a:gd name="connsiteY1" fmla="*/ 0 h 3858768"/>
                  <a:gd name="connsiteX2" fmla="*/ 420353 w 420353"/>
                  <a:gd name="connsiteY2" fmla="*/ 3858768 h 3858768"/>
                  <a:gd name="connsiteX3" fmla="*/ 0 w 420353"/>
                  <a:gd name="connsiteY3" fmla="*/ 3858768 h 3858768"/>
                  <a:gd name="connsiteX4" fmla="*/ 0 w 420353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3" h="3858768">
                    <a:moveTo>
                      <a:pt x="0" y="0"/>
                    </a:moveTo>
                    <a:lnTo>
                      <a:pt x="420353" y="0"/>
                    </a:lnTo>
                    <a:lnTo>
                      <a:pt x="420353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CCD5C81-F8C6-4A1A-9250-A5DAD9B1F7EC}"/>
                  </a:ext>
                </a:extLst>
              </p:cNvPr>
              <p:cNvSpPr/>
              <p:nvPr/>
            </p:nvSpPr>
            <p:spPr bwMode="invGray">
              <a:xfrm>
                <a:off x="7630609" y="2103120"/>
                <a:ext cx="420354" cy="3858768"/>
              </a:xfrm>
              <a:custGeom>
                <a:avLst/>
                <a:gdLst>
                  <a:gd name="connsiteX0" fmla="*/ 0 w 420354"/>
                  <a:gd name="connsiteY0" fmla="*/ 0 h 3858768"/>
                  <a:gd name="connsiteX1" fmla="*/ 420354 w 420354"/>
                  <a:gd name="connsiteY1" fmla="*/ 0 h 3858768"/>
                  <a:gd name="connsiteX2" fmla="*/ 420354 w 420354"/>
                  <a:gd name="connsiteY2" fmla="*/ 3858768 h 3858768"/>
                  <a:gd name="connsiteX3" fmla="*/ 0 w 420354"/>
                  <a:gd name="connsiteY3" fmla="*/ 3858768 h 3858768"/>
                  <a:gd name="connsiteX4" fmla="*/ 0 w 420354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4" h="3858768">
                    <a:moveTo>
                      <a:pt x="0" y="0"/>
                    </a:moveTo>
                    <a:lnTo>
                      <a:pt x="420354" y="0"/>
                    </a:lnTo>
                    <a:lnTo>
                      <a:pt x="420354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1E76B6B-0930-4A08-A67E-B85400E6E9F0}"/>
                  </a:ext>
                </a:extLst>
              </p:cNvPr>
              <p:cNvSpPr/>
              <p:nvPr/>
            </p:nvSpPr>
            <p:spPr bwMode="invGray">
              <a:xfrm>
                <a:off x="8503004" y="2103120"/>
                <a:ext cx="420354" cy="3858768"/>
              </a:xfrm>
              <a:custGeom>
                <a:avLst/>
                <a:gdLst>
                  <a:gd name="connsiteX0" fmla="*/ 0 w 420354"/>
                  <a:gd name="connsiteY0" fmla="*/ 0 h 3858768"/>
                  <a:gd name="connsiteX1" fmla="*/ 420354 w 420354"/>
                  <a:gd name="connsiteY1" fmla="*/ 0 h 3858768"/>
                  <a:gd name="connsiteX2" fmla="*/ 420354 w 420354"/>
                  <a:gd name="connsiteY2" fmla="*/ 3858768 h 3858768"/>
                  <a:gd name="connsiteX3" fmla="*/ 0 w 420354"/>
                  <a:gd name="connsiteY3" fmla="*/ 3858768 h 3858768"/>
                  <a:gd name="connsiteX4" fmla="*/ 0 w 420354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4" h="3858768">
                    <a:moveTo>
                      <a:pt x="0" y="0"/>
                    </a:moveTo>
                    <a:lnTo>
                      <a:pt x="420354" y="0"/>
                    </a:lnTo>
                    <a:lnTo>
                      <a:pt x="420354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86A629A-88BD-4C89-B094-E69058CBEBD6}"/>
                  </a:ext>
                </a:extLst>
              </p:cNvPr>
              <p:cNvSpPr/>
              <p:nvPr/>
            </p:nvSpPr>
            <p:spPr bwMode="invGray">
              <a:xfrm>
                <a:off x="9375399" y="2103120"/>
                <a:ext cx="420353" cy="3858768"/>
              </a:xfrm>
              <a:custGeom>
                <a:avLst/>
                <a:gdLst>
                  <a:gd name="connsiteX0" fmla="*/ 0 w 420353"/>
                  <a:gd name="connsiteY0" fmla="*/ 0 h 3858768"/>
                  <a:gd name="connsiteX1" fmla="*/ 420353 w 420353"/>
                  <a:gd name="connsiteY1" fmla="*/ 0 h 3858768"/>
                  <a:gd name="connsiteX2" fmla="*/ 420353 w 420353"/>
                  <a:gd name="connsiteY2" fmla="*/ 3858768 h 3858768"/>
                  <a:gd name="connsiteX3" fmla="*/ 0 w 420353"/>
                  <a:gd name="connsiteY3" fmla="*/ 3858768 h 3858768"/>
                  <a:gd name="connsiteX4" fmla="*/ 0 w 420353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3" h="3858768">
                    <a:moveTo>
                      <a:pt x="0" y="0"/>
                    </a:moveTo>
                    <a:lnTo>
                      <a:pt x="420353" y="0"/>
                    </a:lnTo>
                    <a:lnTo>
                      <a:pt x="420353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F6704F1-5322-4F9F-B456-D8CBF72D6839}"/>
                  </a:ext>
                </a:extLst>
              </p:cNvPr>
              <p:cNvSpPr/>
              <p:nvPr/>
            </p:nvSpPr>
            <p:spPr bwMode="invGray">
              <a:xfrm>
                <a:off x="10247793" y="2103120"/>
                <a:ext cx="419527" cy="3858768"/>
              </a:xfrm>
              <a:custGeom>
                <a:avLst/>
                <a:gdLst>
                  <a:gd name="connsiteX0" fmla="*/ 0 w 419527"/>
                  <a:gd name="connsiteY0" fmla="*/ 0 h 3858768"/>
                  <a:gd name="connsiteX1" fmla="*/ 419527 w 419527"/>
                  <a:gd name="connsiteY1" fmla="*/ 0 h 3858768"/>
                  <a:gd name="connsiteX2" fmla="*/ 419527 w 419527"/>
                  <a:gd name="connsiteY2" fmla="*/ 3858768 h 3858768"/>
                  <a:gd name="connsiteX3" fmla="*/ 0 w 419527"/>
                  <a:gd name="connsiteY3" fmla="*/ 3858768 h 3858768"/>
                  <a:gd name="connsiteX4" fmla="*/ 0 w 419527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527" h="3858768">
                    <a:moveTo>
                      <a:pt x="0" y="0"/>
                    </a:moveTo>
                    <a:lnTo>
                      <a:pt x="419527" y="0"/>
                    </a:lnTo>
                    <a:lnTo>
                      <a:pt x="419527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2FF0DA7-0E96-4B28-899B-66ED7CABF65E}"/>
                  </a:ext>
                </a:extLst>
              </p:cNvPr>
              <p:cNvSpPr/>
              <p:nvPr/>
            </p:nvSpPr>
            <p:spPr bwMode="invGray">
              <a:xfrm>
                <a:off x="0" y="0"/>
                <a:ext cx="12191970" cy="6858000"/>
              </a:xfrm>
              <a:custGeom>
                <a:avLst/>
                <a:gdLst>
                  <a:gd name="connsiteX0" fmla="*/ 0 w 12191970"/>
                  <a:gd name="connsiteY0" fmla="*/ 0 h 6858000"/>
                  <a:gd name="connsiteX1" fmla="*/ 12191970 w 12191970"/>
                  <a:gd name="connsiteY1" fmla="*/ 0 h 6858000"/>
                  <a:gd name="connsiteX2" fmla="*/ 12191970 w 12191970"/>
                  <a:gd name="connsiteY2" fmla="*/ 6858000 h 6858000"/>
                  <a:gd name="connsiteX3" fmla="*/ 0 w 12191970"/>
                  <a:gd name="connsiteY3" fmla="*/ 6858000 h 6858000"/>
                  <a:gd name="connsiteX4" fmla="*/ 0 w 12191970"/>
                  <a:gd name="connsiteY4" fmla="*/ 0 h 6858000"/>
                  <a:gd name="connsiteX5" fmla="*/ 1080516 w 12191970"/>
                  <a:gd name="connsiteY5" fmla="*/ 2103120 h 6858000"/>
                  <a:gd name="connsiteX6" fmla="*/ 1080516 w 12191970"/>
                  <a:gd name="connsiteY6" fmla="*/ 5961888 h 6858000"/>
                  <a:gd name="connsiteX7" fmla="*/ 11111484 w 12191970"/>
                  <a:gd name="connsiteY7" fmla="*/ 5961888 h 6858000"/>
                  <a:gd name="connsiteX8" fmla="*/ 11111484 w 12191970"/>
                  <a:gd name="connsiteY8" fmla="*/ 2103120 h 6858000"/>
                  <a:gd name="connsiteX9" fmla="*/ 1080516 w 12191970"/>
                  <a:gd name="connsiteY9" fmla="*/ 210312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1970" h="6858000">
                    <a:moveTo>
                      <a:pt x="0" y="0"/>
                    </a:moveTo>
                    <a:lnTo>
                      <a:pt x="12191970" y="0"/>
                    </a:lnTo>
                    <a:lnTo>
                      <a:pt x="12191970" y="685800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  <a:moveTo>
                      <a:pt x="1080516" y="2103120"/>
                    </a:moveTo>
                    <a:lnTo>
                      <a:pt x="1080516" y="5961888"/>
                    </a:lnTo>
                    <a:lnTo>
                      <a:pt x="11111484" y="5961888"/>
                    </a:lnTo>
                    <a:lnTo>
                      <a:pt x="11111484" y="2103120"/>
                    </a:lnTo>
                    <a:lnTo>
                      <a:pt x="1080516" y="210312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2979BA3-A5E5-4739-BD83-270768C58CE5}"/>
                  </a:ext>
                </a:extLst>
              </p:cNvPr>
              <p:cNvSpPr/>
              <p:nvPr/>
            </p:nvSpPr>
            <p:spPr bwMode="invGray">
              <a:xfrm>
                <a:off x="1524679" y="2103120"/>
                <a:ext cx="419525" cy="3858768"/>
              </a:xfrm>
              <a:custGeom>
                <a:avLst/>
                <a:gdLst>
                  <a:gd name="connsiteX0" fmla="*/ 0 w 419525"/>
                  <a:gd name="connsiteY0" fmla="*/ 0 h 3858768"/>
                  <a:gd name="connsiteX1" fmla="*/ 419525 w 419525"/>
                  <a:gd name="connsiteY1" fmla="*/ 0 h 3858768"/>
                  <a:gd name="connsiteX2" fmla="*/ 419525 w 419525"/>
                  <a:gd name="connsiteY2" fmla="*/ 3858768 h 3858768"/>
                  <a:gd name="connsiteX3" fmla="*/ 0 w 419525"/>
                  <a:gd name="connsiteY3" fmla="*/ 3858768 h 3858768"/>
                  <a:gd name="connsiteX4" fmla="*/ 0 w 419525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525" h="3858768">
                    <a:moveTo>
                      <a:pt x="0" y="0"/>
                    </a:moveTo>
                    <a:lnTo>
                      <a:pt x="419525" y="0"/>
                    </a:lnTo>
                    <a:lnTo>
                      <a:pt x="419525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A1F33AE-19CB-4F8A-9907-834C5B894BDC}"/>
                  </a:ext>
                </a:extLst>
              </p:cNvPr>
              <p:cNvSpPr/>
              <p:nvPr/>
            </p:nvSpPr>
            <p:spPr bwMode="invGray">
              <a:xfrm>
                <a:off x="2396245" y="2103120"/>
                <a:ext cx="420355" cy="3858768"/>
              </a:xfrm>
              <a:custGeom>
                <a:avLst/>
                <a:gdLst>
                  <a:gd name="connsiteX0" fmla="*/ 0 w 420355"/>
                  <a:gd name="connsiteY0" fmla="*/ 0 h 3858768"/>
                  <a:gd name="connsiteX1" fmla="*/ 420355 w 420355"/>
                  <a:gd name="connsiteY1" fmla="*/ 0 h 3858768"/>
                  <a:gd name="connsiteX2" fmla="*/ 420355 w 420355"/>
                  <a:gd name="connsiteY2" fmla="*/ 3858768 h 3858768"/>
                  <a:gd name="connsiteX3" fmla="*/ 0 w 420355"/>
                  <a:gd name="connsiteY3" fmla="*/ 3858768 h 3858768"/>
                  <a:gd name="connsiteX4" fmla="*/ 0 w 420355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5" h="3858768">
                    <a:moveTo>
                      <a:pt x="0" y="0"/>
                    </a:moveTo>
                    <a:lnTo>
                      <a:pt x="420355" y="0"/>
                    </a:lnTo>
                    <a:lnTo>
                      <a:pt x="420355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FF75AB8-E822-49F2-9CF8-9E0285F20479}"/>
                  </a:ext>
                </a:extLst>
              </p:cNvPr>
              <p:cNvSpPr/>
              <p:nvPr/>
            </p:nvSpPr>
            <p:spPr bwMode="invGray">
              <a:xfrm>
                <a:off x="3268640" y="2103120"/>
                <a:ext cx="420353" cy="3858768"/>
              </a:xfrm>
              <a:custGeom>
                <a:avLst/>
                <a:gdLst>
                  <a:gd name="connsiteX0" fmla="*/ 0 w 420353"/>
                  <a:gd name="connsiteY0" fmla="*/ 0 h 3858768"/>
                  <a:gd name="connsiteX1" fmla="*/ 420353 w 420353"/>
                  <a:gd name="connsiteY1" fmla="*/ 0 h 3858768"/>
                  <a:gd name="connsiteX2" fmla="*/ 420353 w 420353"/>
                  <a:gd name="connsiteY2" fmla="*/ 3858768 h 3858768"/>
                  <a:gd name="connsiteX3" fmla="*/ 0 w 420353"/>
                  <a:gd name="connsiteY3" fmla="*/ 3858768 h 3858768"/>
                  <a:gd name="connsiteX4" fmla="*/ 0 w 420353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3" h="3858768">
                    <a:moveTo>
                      <a:pt x="0" y="0"/>
                    </a:moveTo>
                    <a:lnTo>
                      <a:pt x="420353" y="0"/>
                    </a:lnTo>
                    <a:lnTo>
                      <a:pt x="420353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41546B19-8F72-4252-B6DE-A6C4C504B551}"/>
                  </a:ext>
                </a:extLst>
              </p:cNvPr>
              <p:cNvSpPr/>
              <p:nvPr userDrawn="1"/>
            </p:nvSpPr>
            <p:spPr bwMode="invGray">
              <a:xfrm>
                <a:off x="5013427" y="2103120"/>
                <a:ext cx="420354" cy="3858768"/>
              </a:xfrm>
              <a:custGeom>
                <a:avLst/>
                <a:gdLst>
                  <a:gd name="connsiteX0" fmla="*/ 0 w 420354"/>
                  <a:gd name="connsiteY0" fmla="*/ 0 h 3858768"/>
                  <a:gd name="connsiteX1" fmla="*/ 420354 w 420354"/>
                  <a:gd name="connsiteY1" fmla="*/ 0 h 3858768"/>
                  <a:gd name="connsiteX2" fmla="*/ 420354 w 420354"/>
                  <a:gd name="connsiteY2" fmla="*/ 3858768 h 3858768"/>
                  <a:gd name="connsiteX3" fmla="*/ 0 w 420354"/>
                  <a:gd name="connsiteY3" fmla="*/ 3858768 h 3858768"/>
                  <a:gd name="connsiteX4" fmla="*/ 0 w 420354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4" h="3858768">
                    <a:moveTo>
                      <a:pt x="0" y="0"/>
                    </a:moveTo>
                    <a:lnTo>
                      <a:pt x="420354" y="0"/>
                    </a:lnTo>
                    <a:lnTo>
                      <a:pt x="420354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41C228-D93A-4CF5-AEB7-C1D57BAC4C5E}"/>
                  </a:ext>
                </a:extLst>
              </p:cNvPr>
              <p:cNvSpPr/>
              <p:nvPr userDrawn="1"/>
            </p:nvSpPr>
            <p:spPr bwMode="invGray">
              <a:xfrm>
                <a:off x="5885822" y="2103120"/>
                <a:ext cx="420354" cy="3858768"/>
              </a:xfrm>
              <a:custGeom>
                <a:avLst/>
                <a:gdLst>
                  <a:gd name="connsiteX0" fmla="*/ 0 w 420354"/>
                  <a:gd name="connsiteY0" fmla="*/ 0 h 3858768"/>
                  <a:gd name="connsiteX1" fmla="*/ 420354 w 420354"/>
                  <a:gd name="connsiteY1" fmla="*/ 0 h 3858768"/>
                  <a:gd name="connsiteX2" fmla="*/ 420354 w 420354"/>
                  <a:gd name="connsiteY2" fmla="*/ 3858768 h 3858768"/>
                  <a:gd name="connsiteX3" fmla="*/ 0 w 420354"/>
                  <a:gd name="connsiteY3" fmla="*/ 3858768 h 3858768"/>
                  <a:gd name="connsiteX4" fmla="*/ 0 w 420354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4" h="3858768">
                    <a:moveTo>
                      <a:pt x="0" y="0"/>
                    </a:moveTo>
                    <a:lnTo>
                      <a:pt x="420354" y="0"/>
                    </a:lnTo>
                    <a:lnTo>
                      <a:pt x="420354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1AA8552-727E-4622-A663-CB8F4C4040C1}"/>
                  </a:ext>
                </a:extLst>
              </p:cNvPr>
              <p:cNvSpPr/>
              <p:nvPr userDrawn="1"/>
            </p:nvSpPr>
            <p:spPr bwMode="invGray">
              <a:xfrm>
                <a:off x="6758216" y="2103120"/>
                <a:ext cx="420352" cy="3858768"/>
              </a:xfrm>
              <a:custGeom>
                <a:avLst/>
                <a:gdLst>
                  <a:gd name="connsiteX0" fmla="*/ 0 w 420352"/>
                  <a:gd name="connsiteY0" fmla="*/ 0 h 3858768"/>
                  <a:gd name="connsiteX1" fmla="*/ 420352 w 420352"/>
                  <a:gd name="connsiteY1" fmla="*/ 0 h 3858768"/>
                  <a:gd name="connsiteX2" fmla="*/ 420352 w 420352"/>
                  <a:gd name="connsiteY2" fmla="*/ 3858768 h 3858768"/>
                  <a:gd name="connsiteX3" fmla="*/ 0 w 420352"/>
                  <a:gd name="connsiteY3" fmla="*/ 3858768 h 3858768"/>
                  <a:gd name="connsiteX4" fmla="*/ 0 w 420352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2" h="3858768">
                    <a:moveTo>
                      <a:pt x="0" y="0"/>
                    </a:moveTo>
                    <a:lnTo>
                      <a:pt x="420352" y="0"/>
                    </a:lnTo>
                    <a:lnTo>
                      <a:pt x="420352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675"/>
                  </a:spcAft>
                  <a:buFont typeface="Arial" panose="020B0604020202020204" pitchFamily="34" charset="0"/>
                  <a:buChar char="​"/>
                </a:pPr>
                <a:endParaRPr lang="en-US" sz="1051" b="1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343B036-4DE3-4FF9-A306-74D09622C7AD}"/>
                </a:ext>
              </a:extLst>
            </p:cNvPr>
            <p:cNvGrpSpPr/>
            <p:nvPr userDrawn="1"/>
          </p:nvGrpSpPr>
          <p:grpSpPr bwMode="invGray">
            <a:xfrm>
              <a:off x="1078992" y="2103120"/>
              <a:ext cx="10033985" cy="3858768"/>
              <a:chOff x="1078992" y="2103120"/>
              <a:chExt cx="10033985" cy="3858768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B236D12-64F8-45C8-966D-400593EC18C1}"/>
                  </a:ext>
                </a:extLst>
              </p:cNvPr>
              <p:cNvGrpSpPr/>
              <p:nvPr userDrawn="1"/>
            </p:nvGrpSpPr>
            <p:grpSpPr bwMode="invGray">
              <a:xfrm>
                <a:off x="1078992" y="2103120"/>
                <a:ext cx="3061715" cy="3858768"/>
                <a:chOff x="1078992" y="2103120"/>
                <a:chExt cx="3061715" cy="3858768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58B7B7E1-E84F-4B56-BF19-156658DBADCE}"/>
                    </a:ext>
                  </a:extLst>
                </p:cNvPr>
                <p:cNvSpPr/>
                <p:nvPr/>
              </p:nvSpPr>
              <p:spPr bwMode="invGray">
                <a:xfrm>
                  <a:off x="1078992" y="2103120"/>
                  <a:ext cx="444162" cy="3858768"/>
                </a:xfrm>
                <a:custGeom>
                  <a:avLst/>
                  <a:gdLst>
                    <a:gd name="connsiteX0" fmla="*/ 0 w 572773"/>
                    <a:gd name="connsiteY0" fmla="*/ 0 h 4471416"/>
                    <a:gd name="connsiteX1" fmla="*/ 572773 w 572773"/>
                    <a:gd name="connsiteY1" fmla="*/ 0 h 4471416"/>
                    <a:gd name="connsiteX2" fmla="*/ 572773 w 572773"/>
                    <a:gd name="connsiteY2" fmla="*/ 4471416 h 4471416"/>
                    <a:gd name="connsiteX3" fmla="*/ 0 w 572773"/>
                    <a:gd name="connsiteY3" fmla="*/ 4471416 h 4471416"/>
                    <a:gd name="connsiteX4" fmla="*/ 0 w 57277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2773" h="4471416">
                      <a:moveTo>
                        <a:pt x="0" y="0"/>
                      </a:moveTo>
                      <a:lnTo>
                        <a:pt x="572773" y="0"/>
                      </a:lnTo>
                      <a:lnTo>
                        <a:pt x="57277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F617CE6B-FA83-4C4F-B791-93254884E366}"/>
                    </a:ext>
                  </a:extLst>
                </p:cNvPr>
                <p:cNvSpPr/>
                <p:nvPr/>
              </p:nvSpPr>
              <p:spPr bwMode="invGray">
                <a:xfrm>
                  <a:off x="1943631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E4CC395-EC83-45B8-A0EA-14C28A27D98E}"/>
                    </a:ext>
                  </a:extLst>
                </p:cNvPr>
                <p:cNvSpPr/>
                <p:nvPr/>
              </p:nvSpPr>
              <p:spPr bwMode="invGray">
                <a:xfrm>
                  <a:off x="2816149" y="2103120"/>
                  <a:ext cx="452040" cy="3858768"/>
                </a:xfrm>
                <a:custGeom>
                  <a:avLst/>
                  <a:gdLst>
                    <a:gd name="connsiteX0" fmla="*/ 0 w 582932"/>
                    <a:gd name="connsiteY0" fmla="*/ 0 h 4471416"/>
                    <a:gd name="connsiteX1" fmla="*/ 582932 w 582932"/>
                    <a:gd name="connsiteY1" fmla="*/ 0 h 4471416"/>
                    <a:gd name="connsiteX2" fmla="*/ 582932 w 582932"/>
                    <a:gd name="connsiteY2" fmla="*/ 4471416 h 4471416"/>
                    <a:gd name="connsiteX3" fmla="*/ 0 w 582932"/>
                    <a:gd name="connsiteY3" fmla="*/ 4471416 h 4471416"/>
                    <a:gd name="connsiteX4" fmla="*/ 0 w 582932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2" h="4471416">
                      <a:moveTo>
                        <a:pt x="0" y="0"/>
                      </a:moveTo>
                      <a:lnTo>
                        <a:pt x="582932" y="0"/>
                      </a:lnTo>
                      <a:lnTo>
                        <a:pt x="582932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897E2D96-9BCF-4423-9832-CC2634BF0E25}"/>
                    </a:ext>
                  </a:extLst>
                </p:cNvPr>
                <p:cNvSpPr/>
                <p:nvPr/>
              </p:nvSpPr>
              <p:spPr bwMode="invGray">
                <a:xfrm>
                  <a:off x="3688666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9B430DA-4580-4650-9647-6C1E67DE097F}"/>
                  </a:ext>
                </a:extLst>
              </p:cNvPr>
              <p:cNvGrpSpPr/>
              <p:nvPr userDrawn="1"/>
            </p:nvGrpSpPr>
            <p:grpSpPr bwMode="invGray">
              <a:xfrm>
                <a:off x="4561184" y="2103120"/>
                <a:ext cx="3069594" cy="3858768"/>
                <a:chOff x="4561184" y="2103120"/>
                <a:chExt cx="3069594" cy="385876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B5AF79AE-E281-4D4D-A917-843BDE31AE44}"/>
                    </a:ext>
                  </a:extLst>
                </p:cNvPr>
                <p:cNvSpPr/>
                <p:nvPr userDrawn="1"/>
              </p:nvSpPr>
              <p:spPr bwMode="invGray">
                <a:xfrm>
                  <a:off x="4561184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071E16E0-F9D4-4F79-8904-8BEC6F0E2514}"/>
                    </a:ext>
                  </a:extLst>
                </p:cNvPr>
                <p:cNvSpPr/>
                <p:nvPr userDrawn="1"/>
              </p:nvSpPr>
              <p:spPr bwMode="invGray">
                <a:xfrm>
                  <a:off x="5433702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BFA72A0E-F8C8-4816-9785-171B37C797C9}"/>
                    </a:ext>
                  </a:extLst>
                </p:cNvPr>
                <p:cNvSpPr/>
                <p:nvPr userDrawn="1"/>
              </p:nvSpPr>
              <p:spPr bwMode="invGray">
                <a:xfrm>
                  <a:off x="6306220" y="2103120"/>
                  <a:ext cx="452040" cy="3858768"/>
                </a:xfrm>
                <a:custGeom>
                  <a:avLst/>
                  <a:gdLst>
                    <a:gd name="connsiteX0" fmla="*/ 0 w 582932"/>
                    <a:gd name="connsiteY0" fmla="*/ 0 h 4471416"/>
                    <a:gd name="connsiteX1" fmla="*/ 582932 w 582932"/>
                    <a:gd name="connsiteY1" fmla="*/ 0 h 4471416"/>
                    <a:gd name="connsiteX2" fmla="*/ 582932 w 582932"/>
                    <a:gd name="connsiteY2" fmla="*/ 4471416 h 4471416"/>
                    <a:gd name="connsiteX3" fmla="*/ 0 w 582932"/>
                    <a:gd name="connsiteY3" fmla="*/ 4471416 h 4471416"/>
                    <a:gd name="connsiteX4" fmla="*/ 0 w 582932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2" h="4471416">
                      <a:moveTo>
                        <a:pt x="0" y="0"/>
                      </a:moveTo>
                      <a:lnTo>
                        <a:pt x="582932" y="0"/>
                      </a:lnTo>
                      <a:lnTo>
                        <a:pt x="582932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9CCAA609-8779-445D-BC9A-457835C6E41A}"/>
                    </a:ext>
                  </a:extLst>
                </p:cNvPr>
                <p:cNvSpPr/>
                <p:nvPr userDrawn="1"/>
              </p:nvSpPr>
              <p:spPr bwMode="invGray">
                <a:xfrm>
                  <a:off x="7178737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BC08B73F-E194-4105-B6E6-56543C0BC308}"/>
                  </a:ext>
                </a:extLst>
              </p:cNvPr>
              <p:cNvGrpSpPr/>
              <p:nvPr userDrawn="1"/>
            </p:nvGrpSpPr>
            <p:grpSpPr bwMode="invGray">
              <a:xfrm>
                <a:off x="8051255" y="2103120"/>
                <a:ext cx="3061722" cy="3858768"/>
                <a:chOff x="8051255" y="2103120"/>
                <a:chExt cx="3061722" cy="3858768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35EBD24-D4E7-4BFE-A16F-242A4C73FD80}"/>
                    </a:ext>
                  </a:extLst>
                </p:cNvPr>
                <p:cNvSpPr/>
                <p:nvPr userDrawn="1"/>
              </p:nvSpPr>
              <p:spPr bwMode="invGray">
                <a:xfrm>
                  <a:off x="8051255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49DEBF3F-3135-4C12-B488-37A824863ECD}"/>
                    </a:ext>
                  </a:extLst>
                </p:cNvPr>
                <p:cNvSpPr/>
                <p:nvPr userDrawn="1"/>
              </p:nvSpPr>
              <p:spPr bwMode="invGray">
                <a:xfrm>
                  <a:off x="8923773" y="2103120"/>
                  <a:ext cx="452040" cy="3858768"/>
                </a:xfrm>
                <a:custGeom>
                  <a:avLst/>
                  <a:gdLst>
                    <a:gd name="connsiteX0" fmla="*/ 0 w 582932"/>
                    <a:gd name="connsiteY0" fmla="*/ 0 h 4471416"/>
                    <a:gd name="connsiteX1" fmla="*/ 582932 w 582932"/>
                    <a:gd name="connsiteY1" fmla="*/ 0 h 4471416"/>
                    <a:gd name="connsiteX2" fmla="*/ 582932 w 582932"/>
                    <a:gd name="connsiteY2" fmla="*/ 4471416 h 4471416"/>
                    <a:gd name="connsiteX3" fmla="*/ 0 w 582932"/>
                    <a:gd name="connsiteY3" fmla="*/ 4471416 h 4471416"/>
                    <a:gd name="connsiteX4" fmla="*/ 0 w 582932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2" h="4471416">
                      <a:moveTo>
                        <a:pt x="0" y="0"/>
                      </a:moveTo>
                      <a:lnTo>
                        <a:pt x="582932" y="0"/>
                      </a:lnTo>
                      <a:lnTo>
                        <a:pt x="582932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F70974E-AB34-47D3-B17A-C815D70D16BA}"/>
                    </a:ext>
                  </a:extLst>
                </p:cNvPr>
                <p:cNvSpPr/>
                <p:nvPr userDrawn="1"/>
              </p:nvSpPr>
              <p:spPr bwMode="invGray">
                <a:xfrm>
                  <a:off x="9796290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EBA4414F-D81C-4DEA-B2F4-092A24E5A335}"/>
                    </a:ext>
                  </a:extLst>
                </p:cNvPr>
                <p:cNvSpPr/>
                <p:nvPr userDrawn="1"/>
              </p:nvSpPr>
              <p:spPr bwMode="invGray">
                <a:xfrm>
                  <a:off x="10668812" y="2103120"/>
                  <a:ext cx="444165" cy="3858768"/>
                </a:xfrm>
                <a:custGeom>
                  <a:avLst/>
                  <a:gdLst>
                    <a:gd name="connsiteX0" fmla="*/ 0 w 572778"/>
                    <a:gd name="connsiteY0" fmla="*/ 0 h 4471416"/>
                    <a:gd name="connsiteX1" fmla="*/ 572778 w 572778"/>
                    <a:gd name="connsiteY1" fmla="*/ 0 h 4471416"/>
                    <a:gd name="connsiteX2" fmla="*/ 572778 w 572778"/>
                    <a:gd name="connsiteY2" fmla="*/ 4471416 h 4471416"/>
                    <a:gd name="connsiteX3" fmla="*/ 0 w 572778"/>
                    <a:gd name="connsiteY3" fmla="*/ 4471416 h 4471416"/>
                    <a:gd name="connsiteX4" fmla="*/ 0 w 572778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2778" h="4471416">
                      <a:moveTo>
                        <a:pt x="0" y="0"/>
                      </a:moveTo>
                      <a:lnTo>
                        <a:pt x="572778" y="0"/>
                      </a:lnTo>
                      <a:lnTo>
                        <a:pt x="572778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675"/>
                    </a:spcAft>
                    <a:buFont typeface="Arial" panose="020B0604020202020204" pitchFamily="34" charset="0"/>
                    <a:buChar char="​"/>
                  </a:pPr>
                  <a:endParaRPr lang="en-US" sz="1051" b="1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A9175D1-679B-4607-A601-4998F663AE14}"/>
                </a:ext>
              </a:extLst>
            </p:cNvPr>
            <p:cNvGrpSpPr/>
            <p:nvPr/>
          </p:nvGrpSpPr>
          <p:grpSpPr bwMode="invGray">
            <a:xfrm>
              <a:off x="0" y="0"/>
              <a:ext cx="12192000" cy="6858000"/>
              <a:chOff x="0" y="0"/>
              <a:chExt cx="12192000" cy="685800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356C956-F34E-4C30-85A8-87C038E528B2}"/>
                  </a:ext>
                </a:extLst>
              </p:cNvPr>
              <p:cNvCxnSpPr/>
              <p:nvPr userDrawn="1"/>
            </p:nvCxnSpPr>
            <p:spPr bwMode="invGray">
              <a:xfrm>
                <a:off x="1078992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5DB37D5-D5A0-4F02-9746-4B0F0C82C229}"/>
                  </a:ext>
                </a:extLst>
              </p:cNvPr>
              <p:cNvCxnSpPr/>
              <p:nvPr userDrawn="1"/>
            </p:nvCxnSpPr>
            <p:spPr bwMode="invGray">
              <a:xfrm>
                <a:off x="11112977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A25E94C-9E24-4D0B-8305-20630F177F2D}"/>
                  </a:ext>
                </a:extLst>
              </p:cNvPr>
              <p:cNvCxnSpPr/>
              <p:nvPr userDrawn="1"/>
            </p:nvCxnSpPr>
            <p:spPr bwMode="invGray">
              <a:xfrm>
                <a:off x="0" y="548640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4D92F85-1323-48D9-A4CF-9CB432EE06F4}"/>
                  </a:ext>
                </a:extLst>
              </p:cNvPr>
              <p:cNvCxnSpPr/>
              <p:nvPr userDrawn="1"/>
            </p:nvCxnSpPr>
            <p:spPr bwMode="invGray">
              <a:xfrm>
                <a:off x="0" y="59618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F7E2C83-6DAA-4A42-BDA5-3A475554A2DC}"/>
                  </a:ext>
                </a:extLst>
              </p:cNvPr>
              <p:cNvCxnSpPr/>
              <p:nvPr userDrawn="1"/>
            </p:nvCxnSpPr>
            <p:spPr bwMode="invGray">
              <a:xfrm>
                <a:off x="0" y="6400800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906FD7A-CE00-43CC-9F79-72960F09C5A3}"/>
                  </a:ext>
                </a:extLst>
              </p:cNvPr>
              <p:cNvCxnSpPr/>
              <p:nvPr userDrawn="1"/>
            </p:nvCxnSpPr>
            <p:spPr bwMode="invGray">
              <a:xfrm flipH="1">
                <a:off x="0" y="2103120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1FAA972-D93C-41FD-BAC7-7F8F72C6BC10}"/>
                  </a:ext>
                </a:extLst>
              </p:cNvPr>
              <p:cNvCxnSpPr/>
              <p:nvPr userDrawn="1"/>
            </p:nvCxnSpPr>
            <p:spPr bwMode="invGray">
              <a:xfrm flipH="1">
                <a:off x="0" y="877824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6276ACB6-CB71-423E-89A3-D94FF570F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961026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1048"/>
            <a:ext cx="8229600" cy="5149419"/>
          </a:xfrm>
        </p:spPr>
        <p:txBody>
          <a:bodyPr/>
          <a:lstStyle>
            <a:lvl1pPr marL="457167" indent="-457167">
              <a:buFont typeface="Arial" panose="020B0604020202020204" pitchFamily="34" charset="0"/>
              <a:buChar char="•"/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317056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2" y="3308581"/>
            <a:ext cx="6515100" cy="14688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60" y="4777381"/>
            <a:ext cx="6515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8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3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878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77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77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76168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D5BDB6-7281-7B8F-9835-35F25D550E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141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FDF12C2-C480-6375-66A9-9C4D016EFD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96037" y="1546415"/>
            <a:ext cx="3836339" cy="4329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>
                <a:solidFill>
                  <a:srgbClr val="6CCA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Font typeface="Arial" panose="020B0604020202020204" pitchFamily="34" charset="0"/>
              <a:buChar char="•"/>
              <a:defRPr sz="135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566BCE9-49BA-63DC-9AC1-C7983A2301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868" y="323639"/>
            <a:ext cx="5738813" cy="6849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8732400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1600200"/>
            <a:ext cx="4000501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2" y="-18288"/>
            <a:ext cx="245744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3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4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3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2971800"/>
            <a:ext cx="4000501" cy="1828800"/>
          </a:xfrm>
        </p:spPr>
        <p:txBody>
          <a:bodyPr>
            <a:normAutofit/>
          </a:bodyPr>
          <a:lstStyle>
            <a:lvl1pPr marL="0" indent="0">
              <a:buNone/>
              <a:defRPr sz="1351"/>
            </a:lvl1pPr>
            <a:lvl2pPr marL="342883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3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5883278"/>
            <a:ext cx="685800" cy="365125"/>
          </a:xfrm>
        </p:spPr>
        <p:txBody>
          <a:bodyPr/>
          <a:lstStyle/>
          <a:p>
            <a:fld id="{50F86326-CFDA-C242-B7E2-A8AE51168CD1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60" y="5883278"/>
            <a:ext cx="38290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5883278"/>
            <a:ext cx="241925" cy="365125"/>
          </a:xfrm>
        </p:spPr>
        <p:txBody>
          <a:bodyPr/>
          <a:lstStyle/>
          <a:p>
            <a:fld id="{93CACEA4-E20C-F948-BE3C-304B5B0A9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23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.jp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100.xml"/><Relationship Id="rId40" Type="http://schemas.openxmlformats.org/officeDocument/2006/relationships/theme" Target="../theme/theme9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8.xml"/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5962" y="1703331"/>
            <a:ext cx="6256500" cy="40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None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–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»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8382002" y="6582069"/>
            <a:ext cx="400500" cy="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pPr marL="0" marR="0" lvl="1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00" b="0" i="0" u="none" strike="noStrike" cap="non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364687" y="543724"/>
            <a:ext cx="62565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364675" y="6582165"/>
            <a:ext cx="8153100" cy="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The Products logos contained in this icon library may be used freely and without permission to accurately reference Google's technology and tools, for instance in books or architecture diagrams.</a:t>
            </a:r>
            <a:endParaRPr sz="7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564763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5962" y="1703331"/>
            <a:ext cx="6256500" cy="40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None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–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»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8382002" y="6582069"/>
            <a:ext cx="400500" cy="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pPr marL="0" marR="0" lvl="1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00" b="0" i="0" u="none" strike="noStrike" cap="non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364687" y="543724"/>
            <a:ext cx="62565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364675" y="6582165"/>
            <a:ext cx="8153100" cy="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The Products logos contained in this icon library may be used freely and without permission to accurately reference Google's technology and tools, for instance in books or architecture diagrams.</a:t>
            </a:r>
            <a:endParaRPr sz="7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39326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4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4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</p:sldLayoutIdLst>
  <p:txStyles>
    <p:titleStyle>
      <a:lvl1pPr algn="l" defTabSz="9143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6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65962" y="1703331"/>
            <a:ext cx="6256500" cy="40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None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–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»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/>
          <p:nvPr/>
        </p:nvSpPr>
        <p:spPr>
          <a:xfrm>
            <a:off x="8382002" y="6582069"/>
            <a:ext cx="400500" cy="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pPr marL="0" marR="0" lvl="1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00" b="0" i="0" u="none" strike="noStrike" cap="non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364687" y="543724"/>
            <a:ext cx="62565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/>
          <p:nvPr/>
        </p:nvSpPr>
        <p:spPr>
          <a:xfrm>
            <a:off x="364675" y="6582165"/>
            <a:ext cx="8153100" cy="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The Products logos contained in this icon library may be used freely and without permission to accurately reference Google's technology and tools, for instance in books or architecture diagrams.</a:t>
            </a:r>
            <a:endParaRPr sz="7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9847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5962" y="1703331"/>
            <a:ext cx="6256500" cy="40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None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–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»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8382002" y="6582069"/>
            <a:ext cx="400500" cy="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pPr marL="0" marR="0" lvl="1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00" b="0" i="0" u="none" strike="noStrike" cap="non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364687" y="543724"/>
            <a:ext cx="62565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364675" y="6582165"/>
            <a:ext cx="8153100" cy="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The Products logos contained in this icon library may be used freely and without permission to accurately reference Google's technology and tools, for instance in books or architecture diagrams.</a:t>
            </a:r>
            <a:endParaRPr sz="7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302147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42269" r="7712" b="46450"/>
          <a:stretch/>
        </p:blipFill>
        <p:spPr>
          <a:xfrm>
            <a:off x="0" y="1"/>
            <a:ext cx="9144000" cy="10336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89811" y="4"/>
            <a:ext cx="7294624" cy="1042503"/>
          </a:xfrm>
          <a:prstGeom prst="rect">
            <a:avLst/>
          </a:prstGeom>
          <a:solidFill>
            <a:srgbClr val="0096D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/>
        </p:nvSpPr>
        <p:spPr>
          <a:xfrm rot="18896960">
            <a:off x="530837" y="417659"/>
            <a:ext cx="309731" cy="232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89811" y="-6349"/>
            <a:ext cx="0" cy="1187449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974387" y="0"/>
            <a:ext cx="1170740" cy="1042504"/>
            <a:chOff x="17205605" y="0"/>
            <a:chExt cx="1312121" cy="876300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0236" y="673"/>
              <a:ext cx="437490" cy="43749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05605" y="439017"/>
              <a:ext cx="437283" cy="43728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2817" y="438836"/>
              <a:ext cx="437217" cy="43721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 userDrawn="1"/>
          </p:nvSpPr>
          <p:spPr>
            <a:xfrm>
              <a:off x="17205605" y="0"/>
              <a:ext cx="437211" cy="437211"/>
            </a:xfrm>
            <a:prstGeom prst="rect">
              <a:avLst/>
            </a:prstGeom>
            <a:solidFill>
              <a:srgbClr val="5F6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8080236" y="438163"/>
              <a:ext cx="437211" cy="437211"/>
            </a:xfrm>
            <a:prstGeom prst="rect">
              <a:avLst/>
            </a:prstGeom>
            <a:solidFill>
              <a:srgbClr val="0068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7642817" y="973"/>
              <a:ext cx="437211" cy="437211"/>
            </a:xfrm>
            <a:prstGeom prst="rect">
              <a:avLst/>
            </a:prstGeom>
            <a:solidFill>
              <a:srgbClr val="8CD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9391"/>
            <a:ext cx="8229600" cy="4813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6525" y="262559"/>
            <a:ext cx="6192983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59258" y="6504309"/>
            <a:ext cx="3211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9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GEOSYNTEC </a:t>
            </a:r>
            <a:r>
              <a:rPr lang="en-US" sz="1000" baseline="0" dirty="0">
                <a:solidFill>
                  <a:srgbClr val="009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CONSULTANTS</a:t>
            </a:r>
            <a:endParaRPr lang="en-US" sz="1000" dirty="0">
              <a:solidFill>
                <a:srgbClr val="0096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32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332" rtl="0" eaLnBrk="1" latinLnBrk="0" hangingPunct="1">
        <a:spcBef>
          <a:spcPct val="0"/>
        </a:spcBef>
        <a:buNone/>
        <a:defRPr sz="2800" b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67" indent="-457167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rgbClr val="0096D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895" indent="-285729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2915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080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5F6062"/>
          </a:solidFill>
          <a:latin typeface="+mn-lt"/>
          <a:ea typeface="+mn-ea"/>
          <a:cs typeface="+mn-cs"/>
        </a:defRPr>
      </a:lvl4pPr>
      <a:lvl5pPr marL="2057246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F6062"/>
          </a:solidFill>
          <a:latin typeface="+mn-lt"/>
          <a:ea typeface="+mn-ea"/>
          <a:cs typeface="+mn-cs"/>
        </a:defRPr>
      </a:lvl5pPr>
      <a:lvl6pPr marL="2514412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1"/>
            <a:ext cx="8229600" cy="598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01440"/>
            <a:ext cx="8229600" cy="502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3309215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" t="46832" r="10484" b="47725"/>
          <a:stretch/>
        </p:blipFill>
        <p:spPr>
          <a:xfrm>
            <a:off x="0" y="6366451"/>
            <a:ext cx="8858251" cy="49876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0" y="3309215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89814" y="6363569"/>
            <a:ext cx="7323095" cy="501649"/>
          </a:xfrm>
          <a:prstGeom prst="rect">
            <a:avLst/>
          </a:prstGeom>
          <a:solidFill>
            <a:srgbClr val="0096D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766582" y="6462833"/>
            <a:ext cx="3304551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GEOSYNTEC  CONSULTANTS</a:t>
            </a:r>
          </a:p>
        </p:txBody>
      </p:sp>
      <p:sp>
        <p:nvSpPr>
          <p:cNvPr id="19" name="Rectangle 18"/>
          <p:cNvSpPr/>
          <p:nvPr/>
        </p:nvSpPr>
        <p:spPr>
          <a:xfrm rot="18896960">
            <a:off x="605137" y="6567485"/>
            <a:ext cx="168712" cy="1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89811" y="6347693"/>
            <a:ext cx="0" cy="51752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509" y="6363569"/>
            <a:ext cx="378619" cy="5048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577" y="6363569"/>
            <a:ext cx="378439" cy="5045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954" y="6363569"/>
            <a:ext cx="378383" cy="5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</p:sldLayoutIdLst>
  <p:txStyles>
    <p:titleStyle>
      <a:lvl1pPr algn="l" defTabSz="914332" rtl="0" eaLnBrk="1" latinLnBrk="0" hangingPunct="1">
        <a:spcBef>
          <a:spcPct val="0"/>
        </a:spcBef>
        <a:buNone/>
        <a:defRPr sz="2800" kern="1200">
          <a:solidFill>
            <a:srgbClr val="003E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67" indent="-457167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rgbClr val="0096D6"/>
          </a:solidFill>
          <a:latin typeface="Helvetica" pitchFamily="34" charset="0"/>
          <a:ea typeface="+mn-ea"/>
          <a:cs typeface="+mn-cs"/>
        </a:defRPr>
      </a:lvl1pPr>
      <a:lvl2pPr marL="742895" indent="-285729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50000"/>
              <a:lumOff val="50000"/>
            </a:schemeClr>
          </a:solidFill>
          <a:latin typeface="Helvetica" pitchFamily="34" charset="0"/>
          <a:ea typeface="+mn-ea"/>
          <a:cs typeface="+mn-cs"/>
        </a:defRPr>
      </a:lvl2pPr>
      <a:lvl3pPr marL="1142915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Helvetica" pitchFamily="34" charset="0"/>
          <a:ea typeface="+mn-ea"/>
          <a:cs typeface="+mn-cs"/>
        </a:defRPr>
      </a:lvl3pPr>
      <a:lvl4pPr marL="1600080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246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412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42269" r="7712" b="46450"/>
          <a:stretch/>
        </p:blipFill>
        <p:spPr>
          <a:xfrm>
            <a:off x="0" y="1"/>
            <a:ext cx="9144000" cy="103366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89811" y="4"/>
            <a:ext cx="7294624" cy="1042503"/>
          </a:xfrm>
          <a:prstGeom prst="rect">
            <a:avLst/>
          </a:prstGeom>
          <a:solidFill>
            <a:srgbClr val="0096D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" name="Rectangle 35"/>
          <p:cNvSpPr/>
          <p:nvPr/>
        </p:nvSpPr>
        <p:spPr>
          <a:xfrm rot="18896960">
            <a:off x="530837" y="417659"/>
            <a:ext cx="309731" cy="232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7" name="Straight Connector 36"/>
          <p:cNvCxnSpPr/>
          <p:nvPr/>
        </p:nvCxnSpPr>
        <p:spPr>
          <a:xfrm>
            <a:off x="689811" y="-6349"/>
            <a:ext cx="0" cy="1187449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5417"/>
            <a:ext cx="8229600" cy="5057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6525" y="260053"/>
            <a:ext cx="6192983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867878" y="520349"/>
            <a:ext cx="425385" cy="519939"/>
          </a:xfrm>
          <a:prstGeom prst="rect">
            <a:avLst/>
          </a:prstGeom>
          <a:solidFill>
            <a:srgbClr val="759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Rectangle 25"/>
          <p:cNvSpPr/>
          <p:nvPr/>
        </p:nvSpPr>
        <p:spPr>
          <a:xfrm>
            <a:off x="8717860" y="521464"/>
            <a:ext cx="425385" cy="51993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Rectangle 26"/>
          <p:cNvSpPr/>
          <p:nvPr/>
        </p:nvSpPr>
        <p:spPr>
          <a:xfrm>
            <a:off x="7867880" y="5"/>
            <a:ext cx="429281" cy="524700"/>
          </a:xfrm>
          <a:prstGeom prst="rect">
            <a:avLst/>
          </a:prstGeom>
          <a:solidFill>
            <a:srgbClr val="8C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3" name="Rectangle 32"/>
          <p:cNvSpPr/>
          <p:nvPr/>
        </p:nvSpPr>
        <p:spPr>
          <a:xfrm>
            <a:off x="8717860" y="1118"/>
            <a:ext cx="425385" cy="519939"/>
          </a:xfrm>
          <a:prstGeom prst="rect">
            <a:avLst/>
          </a:prstGeom>
          <a:solidFill>
            <a:srgbClr val="759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92034" y="520907"/>
            <a:ext cx="425385" cy="519939"/>
          </a:xfrm>
          <a:prstGeom prst="rect">
            <a:avLst/>
          </a:prstGeom>
          <a:solidFill>
            <a:srgbClr val="003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8292034" y="562"/>
            <a:ext cx="425385" cy="51993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5737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</p:sldLayoutIdLst>
  <p:txStyles>
    <p:titleStyle>
      <a:lvl1pPr algn="l" defTabSz="914332" rtl="0" eaLnBrk="1" latinLnBrk="0" hangingPunct="1">
        <a:spcBef>
          <a:spcPct val="0"/>
        </a:spcBef>
        <a:buNone/>
        <a:defRPr sz="2800" b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67" indent="-457167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rgbClr val="0096D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895" indent="-285729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2915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080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5F6062"/>
          </a:solidFill>
          <a:latin typeface="+mn-lt"/>
          <a:ea typeface="+mn-ea"/>
          <a:cs typeface="+mn-cs"/>
        </a:defRPr>
      </a:lvl4pPr>
      <a:lvl5pPr marL="2057246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F6062"/>
          </a:solidFill>
          <a:latin typeface="+mn-lt"/>
          <a:ea typeface="+mn-ea"/>
          <a:cs typeface="+mn-cs"/>
        </a:defRPr>
      </a:lvl5pPr>
      <a:lvl6pPr marL="2514412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1"/>
            <a:ext cx="8229600" cy="598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01440"/>
            <a:ext cx="8229600" cy="502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4191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4191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3302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" t="46832" r="10484" b="47725"/>
          <a:stretch/>
        </p:blipFill>
        <p:spPr>
          <a:xfrm>
            <a:off x="0" y="6359239"/>
            <a:ext cx="8858251" cy="49876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0" y="3302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89814" y="6356355"/>
            <a:ext cx="7323095" cy="501649"/>
          </a:xfrm>
          <a:prstGeom prst="rect">
            <a:avLst/>
          </a:prstGeom>
          <a:solidFill>
            <a:srgbClr val="0096D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766582" y="6455618"/>
            <a:ext cx="3304551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GEOSYNTEC  CONSULTANTS</a:t>
            </a:r>
          </a:p>
        </p:txBody>
      </p:sp>
      <p:sp>
        <p:nvSpPr>
          <p:cNvPr id="28" name="Rectangle 27"/>
          <p:cNvSpPr/>
          <p:nvPr/>
        </p:nvSpPr>
        <p:spPr>
          <a:xfrm rot="18896960">
            <a:off x="605137" y="6560270"/>
            <a:ext cx="168712" cy="1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89811" y="6340478"/>
            <a:ext cx="0" cy="51752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918391" y="6357424"/>
            <a:ext cx="409543" cy="500576"/>
          </a:xfrm>
          <a:prstGeom prst="rect">
            <a:avLst/>
          </a:prstGeom>
          <a:solidFill>
            <a:srgbClr val="759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" name="Rectangle 30"/>
          <p:cNvSpPr/>
          <p:nvPr/>
        </p:nvSpPr>
        <p:spPr>
          <a:xfrm>
            <a:off x="8326750" y="6357424"/>
            <a:ext cx="409543" cy="500576"/>
          </a:xfrm>
          <a:prstGeom prst="rect">
            <a:avLst/>
          </a:prstGeom>
          <a:solidFill>
            <a:srgbClr val="8C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" name="Rectangle 31"/>
          <p:cNvSpPr/>
          <p:nvPr/>
        </p:nvSpPr>
        <p:spPr>
          <a:xfrm>
            <a:off x="8736715" y="6357424"/>
            <a:ext cx="409543" cy="500576"/>
          </a:xfrm>
          <a:prstGeom prst="rect">
            <a:avLst/>
          </a:prstGeom>
          <a:solidFill>
            <a:srgbClr val="003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4798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txStyles>
    <p:titleStyle>
      <a:lvl1pPr algn="l" defTabSz="914332" rtl="0" eaLnBrk="1" latinLnBrk="0" hangingPunct="1">
        <a:spcBef>
          <a:spcPct val="0"/>
        </a:spcBef>
        <a:buNone/>
        <a:defRPr sz="2800" kern="1200">
          <a:solidFill>
            <a:srgbClr val="003E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67" indent="-457167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rgbClr val="0096D6"/>
          </a:solidFill>
          <a:latin typeface="Helvetica" pitchFamily="34" charset="0"/>
          <a:ea typeface="+mn-ea"/>
          <a:cs typeface="+mn-cs"/>
        </a:defRPr>
      </a:lvl1pPr>
      <a:lvl2pPr marL="742895" indent="-285729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50000"/>
              <a:lumOff val="50000"/>
            </a:schemeClr>
          </a:solidFill>
          <a:latin typeface="Helvetica" pitchFamily="34" charset="0"/>
          <a:ea typeface="+mn-ea"/>
          <a:cs typeface="+mn-cs"/>
        </a:defRPr>
      </a:lvl2pPr>
      <a:lvl3pPr marL="1142915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Helvetica" pitchFamily="34" charset="0"/>
          <a:ea typeface="+mn-ea"/>
          <a:cs typeface="+mn-cs"/>
        </a:defRPr>
      </a:lvl3pPr>
      <a:lvl4pPr marL="1600080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246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412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3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</p:sldLayoutIdLst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2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1D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861DAB-9135-4A48-8D6D-92443661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36076" y="6172203"/>
            <a:ext cx="398659" cy="24932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fld id="{53D51DA2-7B77-4257-A587-3CFBA9565522}" type="slidenum">
              <a:rPr lang="en-US" sz="751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2FCE16-7C06-4F1C-B022-4D0D1A4B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44" y="877824"/>
            <a:ext cx="6693408" cy="694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5D7FB-693A-45DC-8B41-73D676C37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244" y="2103120"/>
            <a:ext cx="6693408" cy="3858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52091-C22B-4666-9A9A-70C796733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9244" y="6172203"/>
            <a:ext cx="6693408" cy="249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5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8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  <p:sldLayoutId id="2147483813" r:id="rId33"/>
    <p:sldLayoutId id="2147483814" r:id="rId34"/>
    <p:sldLayoutId id="2147483815" r:id="rId35"/>
    <p:sldLayoutId id="2147483816" r:id="rId36"/>
    <p:sldLayoutId id="2147483817" r:id="rId37"/>
    <p:sldLayoutId id="2147483818" r:id="rId38"/>
    <p:sldLayoutId id="2147483819" r:id="rId39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55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685766" rtl="0" eaLnBrk="1" latinLnBrk="0" hangingPunct="1">
        <a:lnSpc>
          <a:spcPct val="11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​"/>
        <a:defRPr lang="en-US" sz="9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88102" indent="-88102" algn="l" defTabSz="685766" rtl="0" eaLnBrk="1" latinLnBrk="0" hangingPunct="1">
        <a:lnSpc>
          <a:spcPct val="10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900" kern="1200">
          <a:solidFill>
            <a:schemeClr val="bg2"/>
          </a:solidFill>
          <a:latin typeface="+mn-lt"/>
          <a:ea typeface="+mn-ea"/>
          <a:cs typeface="+mn-cs"/>
        </a:defRPr>
      </a:lvl2pPr>
      <a:lvl3pPr marL="213112" indent="-83341" algn="l" defTabSz="685766" rtl="0" eaLnBrk="1" latinLnBrk="0" hangingPunct="1">
        <a:lnSpc>
          <a:spcPct val="90000"/>
        </a:lnSpc>
        <a:spcBef>
          <a:spcPts val="0"/>
        </a:spcBef>
        <a:spcAft>
          <a:spcPts val="451"/>
        </a:spcAft>
        <a:buFont typeface="Microsoft Sans Serif" panose="020B0604020202020204" pitchFamily="34" charset="0"/>
        <a:buChar char="◦"/>
        <a:defRPr sz="9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0" indent="0" algn="l" defTabSz="685766" rtl="0" eaLnBrk="1" latinLnBrk="0" hangingPunct="1">
        <a:lnSpc>
          <a:spcPct val="11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​"/>
        <a:defRPr sz="1200" b="1" kern="1200">
          <a:solidFill>
            <a:schemeClr val="accent3"/>
          </a:solidFill>
          <a:latin typeface="+mn-lt"/>
          <a:ea typeface="+mn-ea"/>
          <a:cs typeface="+mn-cs"/>
        </a:defRPr>
      </a:lvl4pPr>
      <a:lvl5pPr marL="85721" indent="-85721" algn="l" defTabSz="685766" rtl="0" eaLnBrk="1" latinLnBrk="0" hangingPunct="1">
        <a:lnSpc>
          <a:spcPct val="11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9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685766" rtl="0" eaLnBrk="1" latinLnBrk="0" hangingPunct="1">
        <a:lnSpc>
          <a:spcPct val="110000"/>
        </a:lnSpc>
        <a:spcBef>
          <a:spcPts val="0"/>
        </a:spcBef>
        <a:spcAft>
          <a:spcPts val="451"/>
        </a:spcAft>
        <a:buFont typeface="Arial" panose="020B0604020202020204" pitchFamily="34" charset="0"/>
        <a:buChar char="​"/>
        <a:defRPr sz="1125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685766" rtl="0" eaLnBrk="1" latinLnBrk="0" hangingPunct="1">
        <a:lnSpc>
          <a:spcPct val="110000"/>
        </a:lnSpc>
        <a:spcBef>
          <a:spcPts val="0"/>
        </a:spcBef>
        <a:spcAft>
          <a:spcPts val="451"/>
        </a:spcAft>
        <a:buFont typeface="Arial" panose="020B0604020202020204" pitchFamily="34" charset="0"/>
        <a:buChar char="​"/>
        <a:defRPr sz="15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451"/>
        </a:spcAft>
        <a:buFont typeface="Arial" panose="020B0604020202020204" pitchFamily="34" charset="0"/>
        <a:buChar char="​"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451"/>
        </a:spcAft>
        <a:buFont typeface="Arial" panose="020B0604020202020204" pitchFamily="34" charset="0"/>
        <a:buChar char="​"/>
        <a:defRPr sz="751" kern="1200">
          <a:solidFill>
            <a:schemeClr val="accent4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4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04" userDrawn="1">
          <p15:clr>
            <a:srgbClr val="5ACBF0"/>
          </p15:clr>
        </p15:guide>
        <p15:guide id="3" orient="horz" pos="3744" userDrawn="1">
          <p15:clr>
            <a:srgbClr val="5ACBF0"/>
          </p15:clr>
        </p15:guide>
        <p15:guide id="4" orient="horz" pos="4032" userDrawn="1">
          <p15:clr>
            <a:srgbClr val="5ACBF0"/>
          </p15:clr>
        </p15:guide>
        <p15:guide id="5" orient="horz" pos="552" userDrawn="1">
          <p15:clr>
            <a:srgbClr val="5ACBF0"/>
          </p15:clr>
        </p15:guide>
        <p15:guide id="6" orient="horz" pos="288" userDrawn="1">
          <p15:clr>
            <a:srgbClr val="5ACBF0"/>
          </p15:clr>
        </p15:guide>
        <p15:guide id="30" orient="horz" pos="1320" userDrawn="1">
          <p15:clr>
            <a:srgbClr val="5ACBF0"/>
          </p15:clr>
        </p15:guide>
        <p15:guide id="31" pos="5256" userDrawn="1">
          <p15:clr>
            <a:srgbClr val="5ACBF0"/>
          </p15:clr>
        </p15:guide>
        <p15:guide id="32" pos="1963" userDrawn="1">
          <p15:clr>
            <a:srgbClr val="5ACBF0"/>
          </p15:clr>
        </p15:guide>
        <p15:guide id="33" pos="2160" userDrawn="1">
          <p15:clr>
            <a:srgbClr val="5ACBF0"/>
          </p15:clr>
        </p15:guide>
        <p15:guide id="34" pos="3600" userDrawn="1">
          <p15:clr>
            <a:srgbClr val="5ACBF0"/>
          </p15:clr>
        </p15:guide>
        <p15:guide id="35" pos="3799" userDrawn="1">
          <p15:clr>
            <a:srgbClr val="5ACBF0"/>
          </p15:clr>
        </p15:guide>
        <p15:guide id="36" pos="2880" userDrawn="1">
          <p15:clr>
            <a:srgbClr val="FBAE40"/>
          </p15:clr>
        </p15:guide>
        <p15:guide id="37" orient="horz" pos="2496" userDrawn="1">
          <p15:clr>
            <a:srgbClr val="5ACBF0"/>
          </p15:clr>
        </p15:guide>
        <p15:guide id="38" orient="horz" pos="2160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acomawatersheds.com/api/rest/tmnt_facility/token/%3ctoken%3e?f=geojs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513591-742A-FCEE-DAE1-2AF6B874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4" y="1414464"/>
            <a:ext cx="2607469" cy="3721893"/>
          </a:xfrm>
        </p:spPr>
        <p:txBody>
          <a:bodyPr vert="horz" lIns="68580" tIns="34291" rIns="68580" bIns="34291" rtlCol="0" anchor="ctr">
            <a:normAutofit/>
          </a:bodyPr>
          <a:lstStyle/>
          <a:p>
            <a:pPr algn="ctr"/>
            <a:r>
              <a:rPr lang="en-US" dirty="0"/>
              <a:t>Tacoma </a:t>
            </a:r>
            <a:br>
              <a:rPr lang="en-US" dirty="0"/>
            </a:br>
            <a:r>
              <a:rPr lang="en-US" dirty="0"/>
              <a:t>Watershed </a:t>
            </a:r>
            <a:br>
              <a:rPr lang="en-US" dirty="0"/>
            </a:br>
            <a:r>
              <a:rPr lang="en-US" dirty="0"/>
              <a:t>Insights </a:t>
            </a:r>
            <a:br>
              <a:rPr lang="en-US" dirty="0"/>
            </a:br>
            <a:br>
              <a:rPr lang="en-US" dirty="0"/>
            </a:br>
            <a:r>
              <a:rPr lang="en-US" sz="1800" dirty="0"/>
              <a:t>Main Components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D13F94-4319-ED65-2BF9-5D15C3AC5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370" y="1582651"/>
            <a:ext cx="4915159" cy="36986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374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9E4A62-465E-C3F7-0FD9-527CC947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1677591"/>
            <a:ext cx="7879841" cy="2225407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/>
              <a:t>Results Reviewer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81C79E-35F9-7024-FE4B-0910F51D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0695" y="4321970"/>
            <a:ext cx="2960084" cy="778669"/>
          </a:xfrm>
        </p:spPr>
        <p:txBody>
          <a:bodyPr vert="horz" lIns="68580" tIns="34291" rIns="68580" bIns="34291" rtlCol="0">
            <a:normAutofit/>
          </a:bodyPr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7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A6ED-E619-50D6-9E71-A71B810C4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1336646"/>
            <a:ext cx="2678859" cy="2680137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 sz="3451"/>
              <a:t>Explore WQ Performance at Facilities and Subbasins</a:t>
            </a:r>
          </a:p>
        </p:txBody>
      </p:sp>
      <p:pic>
        <p:nvPicPr>
          <p:cNvPr id="4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C8DC8EA-D3FB-2FA9-2657-7910F3CF5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0721" y="1673680"/>
            <a:ext cx="5410963" cy="34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27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B32CB41-4117-46B5-825E-CCB058DB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1591213"/>
            <a:ext cx="2558035" cy="829819"/>
          </a:xfrm>
        </p:spPr>
        <p:txBody>
          <a:bodyPr vert="horz" lIns="68580" tIns="34291" rIns="68580" bIns="34291" rtlCol="0" anchor="ctr">
            <a:normAutofit/>
          </a:bodyPr>
          <a:lstStyle/>
          <a:p>
            <a:r>
              <a:rPr lang="en-US" sz="2100"/>
              <a:t>Explore BMP Attributes</a:t>
            </a:r>
          </a:p>
        </p:txBody>
      </p:sp>
      <p:pic>
        <p:nvPicPr>
          <p:cNvPr id="12" name="Picture 6" descr="Table&#10;&#10;Description automatically generated">
            <a:extLst>
              <a:ext uri="{FF2B5EF4-FFF2-40B4-BE49-F238E27FC236}">
                <a16:creationId xmlns:a16="http://schemas.microsoft.com/office/drawing/2014/main" id="{DDB7054A-4540-C1B8-2FFC-3E91DC673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9" y="2279005"/>
            <a:ext cx="4629151" cy="229046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C2D4E4-1CAC-4BE1-5C53-98696C520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8" y="2546903"/>
            <a:ext cx="2559164" cy="2670188"/>
          </a:xfrm>
        </p:spPr>
        <p:txBody>
          <a:bodyPr vert="horz" lIns="68580" tIns="34291" rIns="68580" bIns="34291" rtlCol="0">
            <a:normAutofit/>
          </a:bodyPr>
          <a:lstStyle/>
          <a:p>
            <a:pPr indent="-171442">
              <a:buFont typeface="Arial" panose="020B0604020202020204" pitchFamily="34" charset="0"/>
              <a:buChar char="•"/>
            </a:pPr>
            <a:r>
              <a:rPr lang="en-US" sz="1275"/>
              <a:t>Link to individual facility details</a:t>
            </a:r>
          </a:p>
          <a:p>
            <a:pPr indent="-171442">
              <a:buFont typeface="Arial" panose="020B0604020202020204" pitchFamily="34" charset="0"/>
              <a:buChar char="•"/>
            </a:pPr>
            <a:r>
              <a:rPr lang="en-US" sz="1275"/>
              <a:t>View stats by climate epoch and type</a:t>
            </a:r>
          </a:p>
          <a:p>
            <a:pPr indent="-171442">
              <a:buFont typeface="Arial" panose="020B0604020202020204" pitchFamily="34" charset="0"/>
              <a:buChar char="•"/>
            </a:pPr>
            <a:endParaRPr lang="en-US" sz="1275"/>
          </a:p>
          <a:p>
            <a:pPr indent="-171442">
              <a:buFont typeface="Arial" panose="020B0604020202020204" pitchFamily="34" charset="0"/>
              <a:buChar char="•"/>
            </a:pPr>
            <a:endParaRPr lang="en-US" sz="1275"/>
          </a:p>
        </p:txBody>
      </p:sp>
    </p:spTree>
    <p:extLst>
      <p:ext uri="{BB962C8B-B14F-4D97-AF65-F5344CB8AC3E}">
        <p14:creationId xmlns:p14="http://schemas.microsoft.com/office/powerpoint/2010/main" val="33087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05C5-28D1-47AA-838C-1BE803E4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8" y="1161431"/>
            <a:ext cx="4822811" cy="1028700"/>
          </a:xfrm>
        </p:spPr>
        <p:txBody>
          <a:bodyPr vert="horz" lIns="68580" tIns="34291" rIns="68580" bIns="34291" rtlCol="0" anchor="ctr">
            <a:normAutofit/>
          </a:bodyPr>
          <a:lstStyle/>
          <a:p>
            <a:r>
              <a:rPr lang="en-US" sz="3000"/>
              <a:t>Drill down to individual BMPs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E931B3-32FF-4F26-98B4-48FABF497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92" y="2425571"/>
            <a:ext cx="5658619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4A27-DDD6-4525-A8E1-0FC26EBA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1600833"/>
            <a:ext cx="3332367" cy="815864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 sz="1800"/>
              <a:t>Create BMPs with Detailed Performance and Cost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12FFA-D417-47B2-9EED-EF6B3ACCB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8610" y="2870321"/>
            <a:ext cx="3332367" cy="2619651"/>
          </a:xfrm>
        </p:spPr>
        <p:txBody>
          <a:bodyPr vert="horz" lIns="68580" tIns="34291" rIns="68580" bIns="34291" rtlCol="0">
            <a:normAutofit/>
          </a:bodyPr>
          <a:lstStyle/>
          <a:p>
            <a:pPr marL="342883"/>
            <a:r>
              <a:rPr lang="en-US" sz="1351"/>
              <a:t>Toggle between ‘simple’ facilities driven by percentage based capture and treatment stats to ones based on physical attributes</a:t>
            </a:r>
          </a:p>
          <a:p>
            <a:pPr marL="342883"/>
            <a:r>
              <a:rPr lang="en-US" sz="1351"/>
              <a:t>Add cost data that allows for capital and O&amp;M costs to be amortized over the lifespan of the facility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11E382-D7AE-6466-3EAA-F3A3CEBCC1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56797" y="1326513"/>
            <a:ext cx="3195455" cy="41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1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CAB1AF4-AA84-4C40-9057-06DAFC4B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1600833"/>
            <a:ext cx="3332367" cy="815864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 sz="2551"/>
              <a:t>Visualize Subbasin Attributes</a:t>
            </a:r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9DD2800B-2D67-F13D-4B9E-24F1CE90D4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5898" r="1" b="8016"/>
          <a:stretch/>
        </p:blipFill>
        <p:spPr>
          <a:xfrm>
            <a:off x="4039362" y="2654559"/>
            <a:ext cx="4830319" cy="15073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19642-BC0B-9BB3-04CA-B4B029B99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610" y="2870321"/>
            <a:ext cx="3332367" cy="2619651"/>
          </a:xfrm>
        </p:spPr>
        <p:txBody>
          <a:bodyPr vert="horz" lIns="68580" tIns="34291" rIns="68580" bIns="34291" rtlCol="0">
            <a:normAutofit/>
          </a:bodyPr>
          <a:lstStyle/>
          <a:p>
            <a:pPr indent="-171442">
              <a:buFont typeface="Arial" panose="020B0604020202020204" pitchFamily="34" charset="0"/>
              <a:buChar char="•"/>
            </a:pPr>
            <a:r>
              <a:rPr lang="en-US" sz="1351"/>
              <a:t>Available Parameters:</a:t>
            </a:r>
          </a:p>
          <a:p>
            <a:pPr indent="-171442">
              <a:buFont typeface="Arial" panose="020B0604020202020204" pitchFamily="34" charset="0"/>
              <a:buChar char="•"/>
            </a:pPr>
            <a:r>
              <a:rPr lang="en-US" sz="1351"/>
              <a:t>-Land Use/Cover</a:t>
            </a:r>
          </a:p>
          <a:p>
            <a:pPr indent="-171442">
              <a:buFont typeface="Arial" panose="020B0604020202020204" pitchFamily="34" charset="0"/>
              <a:buChar char="•"/>
            </a:pPr>
            <a:r>
              <a:rPr lang="en-US" sz="1351"/>
              <a:t>-Runoff</a:t>
            </a:r>
          </a:p>
          <a:p>
            <a:pPr indent="-171442">
              <a:buFont typeface="Arial" panose="020B0604020202020204" pitchFamily="34" charset="0"/>
              <a:buChar char="•"/>
            </a:pPr>
            <a:r>
              <a:rPr lang="en-US" sz="1351"/>
              <a:t>-Treatment Facility Summary</a:t>
            </a:r>
          </a:p>
          <a:p>
            <a:pPr indent="-171442">
              <a:buFont typeface="Arial" panose="020B0604020202020204" pitchFamily="34" charset="0"/>
              <a:buChar char="•"/>
            </a:pPr>
            <a:r>
              <a:rPr lang="en-US" sz="1351"/>
              <a:t>-Pollutant Concentrations/Reductions</a:t>
            </a:r>
          </a:p>
          <a:p>
            <a:pPr indent="-171442">
              <a:buFont typeface="Arial" panose="020B0604020202020204" pitchFamily="34" charset="0"/>
              <a:buChar char="•"/>
            </a:pPr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1689872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CAB1AF4-AA84-4C40-9057-06DAFC4B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1" y="1728217"/>
            <a:ext cx="2578608" cy="843535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 sz="2100"/>
              <a:t>Visualize Subbasin Attributes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11339-3F6B-9069-6EAC-D562AF0E0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9" y="2631502"/>
            <a:ext cx="4629151" cy="15854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F38BB-A70D-64A7-9931-444554D2F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8321" y="2895791"/>
            <a:ext cx="2579180" cy="2405444"/>
          </a:xfrm>
        </p:spPr>
        <p:txBody>
          <a:bodyPr vert="horz" lIns="68580" tIns="34291" rIns="68580" bIns="34291" rtlCol="0" anchor="t">
            <a:normAutofit/>
          </a:bodyPr>
          <a:lstStyle/>
          <a:p>
            <a:pPr indent="-171442">
              <a:buFont typeface="Arial" panose="020B0604020202020204" pitchFamily="34" charset="0"/>
              <a:buChar char="•"/>
            </a:pPr>
            <a:r>
              <a:rPr lang="en-US" sz="1275"/>
              <a:t>View and download tabular results</a:t>
            </a:r>
          </a:p>
          <a:p>
            <a:pPr indent="-171442">
              <a:buFont typeface="Arial" panose="020B0604020202020204" pitchFamily="34" charset="0"/>
              <a:buChar char="•"/>
            </a:pPr>
            <a:endParaRPr lang="en-US" sz="1275"/>
          </a:p>
        </p:txBody>
      </p:sp>
    </p:spTree>
    <p:extLst>
      <p:ext uri="{BB962C8B-B14F-4D97-AF65-F5344CB8AC3E}">
        <p14:creationId xmlns:p14="http://schemas.microsoft.com/office/powerpoint/2010/main" val="402506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65E0-C7C1-BC9A-0E43-663385C9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91" y="1699023"/>
            <a:ext cx="8276021" cy="2381019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/>
              <a:t>Scenario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AD6C-29C4-5484-3ED9-A6BFC4663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991" y="4399981"/>
            <a:ext cx="8276021" cy="1111047"/>
          </a:xfrm>
        </p:spPr>
        <p:txBody>
          <a:bodyPr vert="horz" lIns="68580" tIns="34291" rIns="68580" bIns="34291" rtlCol="0">
            <a:normAutofit/>
          </a:bodyPr>
          <a:lstStyle/>
          <a:p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2032055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CB4C-A4E9-4871-B2D3-3B05FBE0A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5" y="1728217"/>
            <a:ext cx="2702052" cy="3394711"/>
          </a:xfrm>
        </p:spPr>
        <p:txBody>
          <a:bodyPr>
            <a:normAutofit/>
          </a:bodyPr>
          <a:lstStyle/>
          <a:p>
            <a:r>
              <a:rPr lang="en-US" sz="3000"/>
              <a:t>Purpose and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3B18D-9133-9AFC-65C3-58B39AAD6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613" y="1556767"/>
            <a:ext cx="4437452" cy="3744468"/>
          </a:xfrm>
        </p:spPr>
        <p:txBody>
          <a:bodyPr anchor="ctr">
            <a:normAutofit/>
          </a:bodyPr>
          <a:lstStyle/>
          <a:p>
            <a:r>
              <a:rPr lang="en-US" sz="1500"/>
              <a:t>Allows users to model a proposed single BMP facility with an upstream delineation</a:t>
            </a:r>
          </a:p>
          <a:p>
            <a:r>
              <a:rPr lang="en-US" sz="1500"/>
              <a:t>Scenarios can be designed incrementally (facility/delineation can be added after creation)</a:t>
            </a:r>
          </a:p>
          <a:p>
            <a:r>
              <a:rPr lang="en-US" sz="1500"/>
              <a:t>WQ results can be generated after scenario creation and future edits</a:t>
            </a:r>
          </a:p>
        </p:txBody>
      </p:sp>
    </p:spTree>
    <p:extLst>
      <p:ext uri="{BB962C8B-B14F-4D97-AF65-F5344CB8AC3E}">
        <p14:creationId xmlns:p14="http://schemas.microsoft.com/office/powerpoint/2010/main" val="12640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8388-1C8F-4A5A-8D72-175B885B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7" y="1699023"/>
            <a:ext cx="3017520" cy="2403101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 sz="3600"/>
              <a:t>Scenario Design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BA475-38CD-4E3E-8C76-E3D519D5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769" y="2248732"/>
            <a:ext cx="4806627" cy="224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C185D1-E68F-C1A5-F061-5CC73CCF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1677591"/>
            <a:ext cx="7879841" cy="2225407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/>
              <a:t>System Administration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E084-E039-A638-0C8D-6B3328C5D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0695" y="4321970"/>
            <a:ext cx="2960084" cy="778669"/>
          </a:xfrm>
        </p:spPr>
        <p:txBody>
          <a:bodyPr vert="horz" lIns="68580" tIns="34291" rIns="68580" bIns="34291" rtlCol="0">
            <a:normAutofit/>
          </a:bodyPr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288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8388-1C8F-4A5A-8D72-175B885B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7" y="1699023"/>
            <a:ext cx="3017520" cy="2403101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 sz="3600"/>
              <a:t>Scenario Design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105E52-F39D-4D2D-9537-7F1ECDA97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0769" y="2266759"/>
            <a:ext cx="4806627" cy="221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8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8388-1C8F-4A5A-8D72-175B885B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7" y="1699023"/>
            <a:ext cx="3017520" cy="2403101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 sz="3600"/>
              <a:t>Scenario Design Process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313C3B-FDD7-495B-8B7B-C547CCCA3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0769" y="2260749"/>
            <a:ext cx="4806627" cy="22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7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8388-1C8F-4A5A-8D72-175B885B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7" y="1699023"/>
            <a:ext cx="3017520" cy="2403101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 sz="3600"/>
              <a:t>Scenario Design Process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3119B14A-4972-47F4-3AF5-7FB87BD45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9" y="2316385"/>
            <a:ext cx="4629151" cy="2215704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0947983-8157-D9C8-6D4F-4114A6E88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487" y="4511941"/>
            <a:ext cx="2949980" cy="906107"/>
          </a:xfrm>
        </p:spPr>
        <p:txBody>
          <a:bodyPr vert="horz" lIns="68580" tIns="34291" rIns="68580" bIns="34291" rtlCol="0">
            <a:normAutofit/>
          </a:bodyPr>
          <a:lstStyle/>
          <a:p>
            <a:r>
              <a:rPr lang="en-US" sz="1500"/>
              <a:t>Make edits and calculate results</a:t>
            </a:r>
          </a:p>
        </p:txBody>
      </p:sp>
    </p:spTree>
    <p:extLst>
      <p:ext uri="{BB962C8B-B14F-4D97-AF65-F5344CB8AC3E}">
        <p14:creationId xmlns:p14="http://schemas.microsoft.com/office/powerpoint/2010/main" val="209962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A3EDC-845E-407E-BF3B-935364D31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Allows users to prioritize subbasins for stormwater improvements based on a number of goals and subgoals:</a:t>
            </a:r>
          </a:p>
          <a:p>
            <a:pPr lvl="1"/>
            <a:r>
              <a:rPr lang="en-US"/>
              <a:t>Clean Water Goal</a:t>
            </a:r>
          </a:p>
          <a:p>
            <a:pPr lvl="1"/>
            <a:r>
              <a:rPr lang="en-US"/>
              <a:t>Resilient Community Goal</a:t>
            </a:r>
          </a:p>
          <a:p>
            <a:pPr lvl="1"/>
            <a:r>
              <a:rPr lang="en-US"/>
              <a:t>Healthy Ecosystem Goal</a:t>
            </a:r>
          </a:p>
          <a:p>
            <a:pPr lvl="1"/>
            <a:r>
              <a:rPr lang="en-US"/>
              <a:t>Equity Goal</a:t>
            </a:r>
          </a:p>
          <a:p>
            <a:r>
              <a:rPr lang="en-US"/>
              <a:t>Subbasins are ranked using a pairwise algorithm - visual/tabular results are produced</a:t>
            </a:r>
          </a:p>
          <a:p>
            <a:r>
              <a:rPr lang="en-US"/>
              <a:t>Criteria and subbasin ranks can be downloaded for future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DCB4C-A4E9-4871-B2D3-3B05FBE0A0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8815" y="1027114"/>
            <a:ext cx="8485187" cy="514351"/>
          </a:xfrm>
        </p:spPr>
        <p:txBody>
          <a:bodyPr>
            <a:normAutofit fontScale="90000"/>
          </a:bodyPr>
          <a:lstStyle/>
          <a:p>
            <a:r>
              <a:rPr lang="en-US"/>
              <a:t>Purpose and Process</a:t>
            </a:r>
          </a:p>
        </p:txBody>
      </p:sp>
    </p:spTree>
    <p:extLst>
      <p:ext uri="{BB962C8B-B14F-4D97-AF65-F5344CB8AC3E}">
        <p14:creationId xmlns:p14="http://schemas.microsoft.com/office/powerpoint/2010/main" val="3739830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BE29-EF37-467E-AC34-53D1AF56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C82A7-D2E1-4A6C-800F-9569C2359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4"/>
          <a:stretch/>
        </p:blipFill>
        <p:spPr>
          <a:xfrm>
            <a:off x="571500" y="1081656"/>
            <a:ext cx="7462075" cy="4645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738061-8648-434C-B616-D065DBAB05D0}"/>
              </a:ext>
            </a:extLst>
          </p:cNvPr>
          <p:cNvSpPr txBox="1"/>
          <p:nvPr/>
        </p:nvSpPr>
        <p:spPr>
          <a:xfrm>
            <a:off x="3746641" y="4504725"/>
            <a:ext cx="4108172" cy="877806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1">
                <a:cs typeface="Calibri"/>
              </a:rPr>
              <a:t>Enter priority scores for each subgoal</a:t>
            </a:r>
          </a:p>
          <a:p>
            <a:endParaRPr lang="en-US" sz="1051">
              <a:cs typeface="Calibri"/>
            </a:endParaRPr>
          </a:p>
          <a:p>
            <a:r>
              <a:rPr lang="en-US" sz="1051">
                <a:cs typeface="Calibri"/>
              </a:rPr>
              <a:t>Scores of 0 mean the subgoal is not considered</a:t>
            </a:r>
          </a:p>
          <a:p>
            <a:r>
              <a:rPr lang="en-US" sz="1051">
                <a:cs typeface="Calibri"/>
              </a:rPr>
              <a:t>A subgoal with a score of 2 is considered twice as important as one with a score of 1</a:t>
            </a:r>
            <a:endParaRPr lang="en-US" sz="105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0BF8D3-F8C2-4EBA-B82E-4D7807DA988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329941" y="4857751"/>
            <a:ext cx="416700" cy="85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B96C45-09B6-47F8-B05D-20CB8D218A4D}"/>
              </a:ext>
            </a:extLst>
          </p:cNvPr>
          <p:cNvSpPr txBox="1"/>
          <p:nvPr/>
        </p:nvSpPr>
        <p:spPr>
          <a:xfrm>
            <a:off x="3746641" y="1476490"/>
            <a:ext cx="4108172" cy="877806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1">
                <a:cs typeface="Calibri"/>
              </a:rPr>
              <a:t>Different project types prioritize goals differently:</a:t>
            </a:r>
          </a:p>
          <a:p>
            <a:pPr marL="214303" indent="-214303">
              <a:buFontTx/>
              <a:buChar char="-"/>
            </a:pPr>
            <a:r>
              <a:rPr lang="en-US" sz="1051">
                <a:cs typeface="Calibri"/>
              </a:rPr>
              <a:t>Retrofits are prioritized in high-runoff, high-pollutant areas subbasins</a:t>
            </a:r>
          </a:p>
          <a:p>
            <a:pPr marL="214303" indent="-214303">
              <a:buFontTx/>
              <a:buChar char="-"/>
            </a:pPr>
            <a:r>
              <a:rPr lang="en-US" sz="1051">
                <a:cs typeface="Calibri"/>
              </a:rPr>
              <a:t>Preservations are prioritized in low-runoff, low-pollutant subbasins</a:t>
            </a:r>
            <a:endParaRPr lang="en-US" sz="105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F7CE1-02B7-403B-9CA6-38972682216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329941" y="1915393"/>
            <a:ext cx="416700" cy="4378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8705980-71EC-45F2-83BC-5A0DCE7AB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67661"/>
            <a:ext cx="7462075" cy="48248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1887ED-0500-4D73-8ECD-9A2E436F8A20}"/>
              </a:ext>
            </a:extLst>
          </p:cNvPr>
          <p:cNvSpPr txBox="1"/>
          <p:nvPr/>
        </p:nvSpPr>
        <p:spPr>
          <a:xfrm>
            <a:off x="5897030" y="4212159"/>
            <a:ext cx="2047164" cy="554385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1">
                <a:latin typeface="+mj-lt"/>
                <a:cs typeface="Calibri"/>
              </a:rPr>
              <a:t>After submitting priorities, subbasins are scored, and results can be visualized and downloaded</a:t>
            </a:r>
            <a:endParaRPr lang="en-US" sz="105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27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D0A9-30C4-60B9-D0BD-8687A0A12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Tacoma GIS (refreshed each morning)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BMP Facilities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BMP Facility Delineations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Subbasins (and static subbasin metrics forthcoming)</a:t>
            </a:r>
          </a:p>
          <a:p>
            <a:endParaRPr lang="en-US"/>
          </a:p>
          <a:p>
            <a:r>
              <a:rPr lang="en-US"/>
              <a:t>TNC in Washington Stormwater Heatmap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POC concentration 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runoff depth (4 climate epochs)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CDF0E-FC26-1FFD-40DC-D411C21A8B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Integrations</a:t>
            </a:r>
          </a:p>
        </p:txBody>
      </p:sp>
    </p:spTree>
    <p:extLst>
      <p:ext uri="{BB962C8B-B14F-4D97-AF65-F5344CB8AC3E}">
        <p14:creationId xmlns:p14="http://schemas.microsoft.com/office/powerpoint/2010/main" val="3746850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D0A9-30C4-60B9-D0BD-8687A0A12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Changeable data</a:t>
            </a:r>
          </a:p>
          <a:p>
            <a:pPr marL="428604" indent="-428604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BMP Facility modeling attributes (e.g. % capture performance, size)</a:t>
            </a:r>
          </a:p>
          <a:p>
            <a:pPr marL="428604" indent="-428604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BMP Facility cost attributes (e.g., capital cost)</a:t>
            </a:r>
          </a:p>
          <a:p>
            <a:pPr marL="428604" indent="-428604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Scenarios</a:t>
            </a:r>
          </a:p>
          <a:p>
            <a:pPr marL="900068" lvl="1" indent="-342883">
              <a:spcBef>
                <a:spcPts val="751"/>
              </a:spcBef>
            </a:pPr>
            <a:r>
              <a:rPr lang="en-US" sz="1351"/>
              <a:t>Delineations, facility attributes</a:t>
            </a:r>
          </a:p>
          <a:p>
            <a:pPr marL="428604" indent="-428604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Users &amp; Permissions</a:t>
            </a:r>
          </a:p>
          <a:p>
            <a:pPr marL="428604" indent="-428604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Cost Settings (</a:t>
            </a:r>
            <a:r>
              <a:rPr lang="en-US" sz="1800" err="1">
                <a:solidFill>
                  <a:schemeClr val="tx1"/>
                </a:solidFill>
              </a:rPr>
              <a:t>e.g</a:t>
            </a:r>
            <a:r>
              <a:rPr lang="en-US" sz="1800">
                <a:solidFill>
                  <a:schemeClr val="tx1"/>
                </a:solidFill>
              </a:rPr>
              <a:t>,. Inflation rate)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F4D8B-11C0-4570-F552-1FB29F597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Integrations</a:t>
            </a:r>
          </a:p>
        </p:txBody>
      </p:sp>
    </p:spTree>
    <p:extLst>
      <p:ext uri="{BB962C8B-B14F-4D97-AF65-F5344CB8AC3E}">
        <p14:creationId xmlns:p14="http://schemas.microsoft.com/office/powerpoint/2010/main" val="210087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D0A9-30C4-60B9-D0BD-8687A0A1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06" y="1973242"/>
            <a:ext cx="8338639" cy="3558639"/>
          </a:xfrm>
        </p:spPr>
        <p:txBody>
          <a:bodyPr/>
          <a:lstStyle/>
          <a:p>
            <a:r>
              <a:rPr lang="en-US"/>
              <a:t>Calculated data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/>
                </a:solidFill>
              </a:rPr>
              <a:t>BMP Facility volume and load reductions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/>
                </a:solidFill>
              </a:rPr>
              <a:t>BMP Facility cost metrics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/>
                </a:solidFill>
              </a:rPr>
              <a:t>Delineation and Subbasin loading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/>
                </a:solidFill>
              </a:rPr>
              <a:t>Upstream and Downstream source control measures (sweeping and drain line cleaning for Foss Watershed)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/>
                </a:solidFill>
              </a:rPr>
              <a:t>Scenarios</a:t>
            </a:r>
          </a:p>
          <a:p>
            <a:pPr lvl="1"/>
            <a:r>
              <a:rPr lang="en-US" sz="1500">
                <a:solidFill>
                  <a:schemeClr val="tx1"/>
                </a:solidFill>
              </a:rPr>
              <a:t>Delineations, BMP Facility </a:t>
            </a:r>
            <a:r>
              <a:rPr lang="en-US" sz="1500" err="1">
                <a:solidFill>
                  <a:schemeClr val="tx1"/>
                </a:solidFill>
              </a:rPr>
              <a:t>WQ</a:t>
            </a:r>
            <a:r>
              <a:rPr lang="en-US" sz="1500">
                <a:solidFill>
                  <a:schemeClr val="tx1"/>
                </a:solidFill>
              </a:rPr>
              <a:t>, BMP Facility Cost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CB164-BB55-E3B3-2C14-033AE4A78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Integrations</a:t>
            </a:r>
          </a:p>
        </p:txBody>
      </p:sp>
    </p:spTree>
    <p:extLst>
      <p:ext uri="{BB962C8B-B14F-4D97-AF65-F5344CB8AC3E}">
        <p14:creationId xmlns:p14="http://schemas.microsoft.com/office/powerpoint/2010/main" val="2955725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73DC0-1154-4A06-3608-E82BBFCC1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Access via </a:t>
            </a:r>
            <a:r>
              <a:rPr lang="en-US" err="1"/>
              <a:t>api</a:t>
            </a:r>
            <a:r>
              <a:rPr lang="en-US"/>
              <a:t> with token</a:t>
            </a:r>
          </a:p>
          <a:p>
            <a:pPr lvl="1"/>
            <a:r>
              <a:rPr lang="en-US"/>
              <a:t>TMNT Facilities: </a:t>
            </a:r>
            <a:r>
              <a:rPr lang="en-US">
                <a:hlinkClick r:id="rId3"/>
              </a:rPr>
              <a:t>https://dev.tacomawatersheds.com/api/rest/tmnt_facility/token/&lt;token&gt;?f=geojson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C6F62-E3DC-6809-6592-6FBC6F116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EB81D-22CB-9D63-0D2D-EC341E7A1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345"/>
          <a:stretch/>
        </p:blipFill>
        <p:spPr>
          <a:xfrm>
            <a:off x="809357" y="2929992"/>
            <a:ext cx="7648844" cy="2625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A71471-B206-2C81-2EB5-567ABB9ADFEB}"/>
              </a:ext>
            </a:extLst>
          </p:cNvPr>
          <p:cNvSpPr txBox="1"/>
          <p:nvPr/>
        </p:nvSpPr>
        <p:spPr>
          <a:xfrm>
            <a:off x="5214940" y="3043240"/>
            <a:ext cx="1051891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b="1">
                <a:solidFill>
                  <a:schemeClr val="accent1"/>
                </a:solidFill>
                <a:latin typeface="+mj-lt"/>
              </a:rPr>
              <a:t>Via User Profile</a:t>
            </a:r>
          </a:p>
        </p:txBody>
      </p:sp>
    </p:spTree>
    <p:extLst>
      <p:ext uri="{BB962C8B-B14F-4D97-AF65-F5344CB8AC3E}">
        <p14:creationId xmlns:p14="http://schemas.microsoft.com/office/powerpoint/2010/main" val="2725079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24456-9A76-5AA0-DEC9-5C0DAB446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60777-13F8-E9CE-2F39-9C24AD5CA5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8815" y="1027114"/>
            <a:ext cx="8485187" cy="514351"/>
          </a:xfrm>
        </p:spPr>
        <p:txBody>
          <a:bodyPr>
            <a:normAutofit fontScale="90000"/>
          </a:bodyPr>
          <a:lstStyle/>
          <a:p>
            <a:r>
              <a:rPr lang="en-US"/>
              <a:t>Data Integration GIS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245AC-C8E5-D33A-5B40-51599D625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74" y="1799560"/>
            <a:ext cx="6433457" cy="420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6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6673-C5AF-12A0-C4C8-E31142FA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Enroll New User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A5D064-13A0-F3F2-B2A8-27A9C51BE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883" indent="-342883"/>
            <a:r>
              <a:rPr lang="en-US" dirty="0">
                <a:solidFill>
                  <a:schemeClr val="tx1"/>
                </a:solidFill>
              </a:rPr>
              <a:t>Navigate to site</a:t>
            </a:r>
          </a:p>
          <a:p>
            <a:pPr marL="342883" indent="-342883"/>
            <a:r>
              <a:rPr lang="en-US" dirty="0">
                <a:solidFill>
                  <a:schemeClr val="tx1"/>
                </a:solidFill>
              </a:rPr>
              <a:t>Click Login</a:t>
            </a:r>
          </a:p>
          <a:p>
            <a:pPr marL="342883" indent="-342883"/>
            <a:r>
              <a:rPr lang="en-US" dirty="0">
                <a:solidFill>
                  <a:schemeClr val="tx1"/>
                </a:solidFill>
              </a:rPr>
              <a:t>Click Register</a:t>
            </a:r>
          </a:p>
          <a:p>
            <a:pPr marL="342883" indent="-342883"/>
            <a:r>
              <a:rPr lang="en-US" dirty="0">
                <a:solidFill>
                  <a:schemeClr val="tx1"/>
                </a:solidFill>
              </a:rPr>
              <a:t>Click Submit</a:t>
            </a:r>
          </a:p>
          <a:p>
            <a:pPr marL="342883" indent="-342883"/>
            <a:r>
              <a:rPr lang="en-US" dirty="0">
                <a:solidFill>
                  <a:schemeClr val="tx1"/>
                </a:solidFill>
              </a:rPr>
              <a:t>Check Email &amp;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Click through Verification</a:t>
            </a:r>
          </a:p>
          <a:p>
            <a:pPr marL="342883" indent="-342883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9192-8270-5AE2-66A6-0D1882E417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602DA-F80B-5392-3A01-38392ECB3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3" y="1131096"/>
            <a:ext cx="5211023" cy="257598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DBB3870-CE14-CD3A-E9B5-90155B98BD6A}"/>
              </a:ext>
            </a:extLst>
          </p:cNvPr>
          <p:cNvSpPr/>
          <p:nvPr/>
        </p:nvSpPr>
        <p:spPr>
          <a:xfrm>
            <a:off x="7655066" y="1082915"/>
            <a:ext cx="733807" cy="36347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60F000-ADF8-ED50-6313-07EB3E6AC3B7}"/>
              </a:ext>
            </a:extLst>
          </p:cNvPr>
          <p:cNvGrpSpPr/>
          <p:nvPr/>
        </p:nvGrpSpPr>
        <p:grpSpPr>
          <a:xfrm>
            <a:off x="4121525" y="2713001"/>
            <a:ext cx="2761460" cy="1713521"/>
            <a:chOff x="8365782" y="2509031"/>
            <a:chExt cx="3681946" cy="22846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5BFFD2-568B-6241-2D9B-2964025F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5782" y="2509031"/>
              <a:ext cx="3681946" cy="2284695"/>
            </a:xfrm>
            <a:prstGeom prst="roundRect">
              <a:avLst>
                <a:gd name="adj" fmla="val 3446"/>
              </a:avLst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7699048-997F-4A85-03E4-0AAAED8B4FAC}"/>
                </a:ext>
              </a:extLst>
            </p:cNvPr>
            <p:cNvSpPr/>
            <p:nvPr/>
          </p:nvSpPr>
          <p:spPr>
            <a:xfrm>
              <a:off x="8713632" y="4073550"/>
              <a:ext cx="492075" cy="32019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8E0BF-C089-21B7-6B33-FF7C37F5CC20}"/>
                </a:ext>
              </a:extLst>
            </p:cNvPr>
            <p:cNvSpPr/>
            <p:nvPr/>
          </p:nvSpPr>
          <p:spPr>
            <a:xfrm>
              <a:off x="10833314" y="3119784"/>
              <a:ext cx="250215" cy="2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683064-5B2B-9F12-3D76-CF3D186E57DC}"/>
                </a:ext>
              </a:extLst>
            </p:cNvPr>
            <p:cNvSpPr/>
            <p:nvPr/>
          </p:nvSpPr>
          <p:spPr>
            <a:xfrm>
              <a:off x="10833313" y="3629672"/>
              <a:ext cx="250215" cy="204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32801-85FE-1CF5-D2AA-95607774E797}"/>
              </a:ext>
            </a:extLst>
          </p:cNvPr>
          <p:cNvGrpSpPr/>
          <p:nvPr/>
        </p:nvGrpSpPr>
        <p:grpSpPr>
          <a:xfrm>
            <a:off x="6365377" y="3171064"/>
            <a:ext cx="2023496" cy="2472659"/>
            <a:chOff x="7392736" y="2693198"/>
            <a:chExt cx="2697995" cy="329687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8F4681-ACBF-8F86-C997-0E7B8506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2736" y="2693198"/>
              <a:ext cx="2697995" cy="3296878"/>
            </a:xfrm>
            <a:prstGeom prst="roundRect">
              <a:avLst>
                <a:gd name="adj" fmla="val 1871"/>
              </a:avLst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40F7CF-0283-3198-F1EC-B43D48952822}"/>
                </a:ext>
              </a:extLst>
            </p:cNvPr>
            <p:cNvSpPr/>
            <p:nvPr/>
          </p:nvSpPr>
          <p:spPr>
            <a:xfrm>
              <a:off x="9363466" y="3122331"/>
              <a:ext cx="250215" cy="204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36A6D7-2F34-CD5F-099B-9221728C270D}"/>
                </a:ext>
              </a:extLst>
            </p:cNvPr>
            <p:cNvSpPr/>
            <p:nvPr/>
          </p:nvSpPr>
          <p:spPr>
            <a:xfrm>
              <a:off x="9363466" y="4564878"/>
              <a:ext cx="250215" cy="204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475E83-230E-740F-8377-2A94962D1106}"/>
                </a:ext>
              </a:extLst>
            </p:cNvPr>
            <p:cNvSpPr/>
            <p:nvPr/>
          </p:nvSpPr>
          <p:spPr>
            <a:xfrm>
              <a:off x="9350945" y="5072555"/>
              <a:ext cx="250215" cy="204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FB5C42D5-90F0-8997-13D8-496F614312E3}"/>
                </a:ext>
              </a:extLst>
            </p:cNvPr>
            <p:cNvSpPr/>
            <p:nvPr/>
          </p:nvSpPr>
          <p:spPr>
            <a:xfrm>
              <a:off x="8553516" y="5443275"/>
              <a:ext cx="492075" cy="32019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1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E0559FE-ECBA-D9B7-878F-36E7D08CD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863" y="4230002"/>
            <a:ext cx="2331088" cy="1604852"/>
          </a:xfrm>
          <a:prstGeom prst="roundRect">
            <a:avLst>
              <a:gd name="adj" fmla="val 3530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BBF6CB5F-6661-BBB5-70D3-E82FBF9FCF8A}"/>
              </a:ext>
            </a:extLst>
          </p:cNvPr>
          <p:cNvSpPr/>
          <p:nvPr/>
        </p:nvSpPr>
        <p:spPr>
          <a:xfrm>
            <a:off x="3806577" y="5326706"/>
            <a:ext cx="369056" cy="24014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6673-C5AF-12A0-C4C8-E31142FAE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049274"/>
            <a:ext cx="7879843" cy="761239"/>
          </a:xfrm>
        </p:spPr>
        <p:txBody>
          <a:bodyPr anchor="b">
            <a:normAutofit/>
          </a:bodyPr>
          <a:lstStyle/>
          <a:p>
            <a:r>
              <a:rPr lang="en-US" dirty="0"/>
              <a:t>Modify User Roles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73CCDE6-31CB-59B3-B892-6D10B6F771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00134"/>
              </p:ext>
            </p:extLst>
          </p:nvPr>
        </p:nvGraphicFramePr>
        <p:xfrm>
          <a:off x="644422" y="2301951"/>
          <a:ext cx="7855159" cy="328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085">
                  <a:extLst>
                    <a:ext uri="{9D8B030D-6E8A-4147-A177-3AD203B41FA5}">
                      <a16:colId xmlns:a16="http://schemas.microsoft.com/office/drawing/2014/main" val="1699867314"/>
                    </a:ext>
                  </a:extLst>
                </a:gridCol>
                <a:gridCol w="5927073">
                  <a:extLst>
                    <a:ext uri="{9D8B030D-6E8A-4147-A177-3AD203B41FA5}">
                      <a16:colId xmlns:a16="http://schemas.microsoft.com/office/drawing/2014/main" val="2430688828"/>
                    </a:ext>
                  </a:extLst>
                </a:gridCol>
              </a:tblGrid>
              <a:tr h="364628"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+mj-lt"/>
                        </a:rPr>
                        <a:t>Role</a:t>
                      </a:r>
                    </a:p>
                  </a:txBody>
                  <a:tcPr marL="67523" marR="67523" marT="33763" marB="33763" anchor="ctr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latin typeface="+mj-lt"/>
                        </a:rPr>
                        <a:t>Permission</a:t>
                      </a:r>
                    </a:p>
                  </a:txBody>
                  <a:tcPr marL="67523" marR="67523" marT="33763" marB="33763"/>
                </a:tc>
                <a:extLst>
                  <a:ext uri="{0D108BD9-81ED-4DB2-BD59-A6C34878D82A}">
                    <a16:rowId xmlns:a16="http://schemas.microsoft.com/office/drawing/2014/main" val="3052424176"/>
                  </a:ext>
                </a:extLst>
              </a:tr>
              <a:tr h="364628"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+mj-lt"/>
                        </a:rPr>
                        <a:t>Public</a:t>
                      </a:r>
                    </a:p>
                  </a:txBody>
                  <a:tcPr marL="67523" marR="67523" marT="33763" marB="33763" anchor="ctr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latin typeface="+mj-lt"/>
                        </a:rPr>
                        <a:t>None</a:t>
                      </a:r>
                    </a:p>
                  </a:txBody>
                  <a:tcPr marL="67523" marR="67523" marT="33763" marB="33763"/>
                </a:tc>
                <a:extLst>
                  <a:ext uri="{0D108BD9-81ED-4DB2-BD59-A6C34878D82A}">
                    <a16:rowId xmlns:a16="http://schemas.microsoft.com/office/drawing/2014/main" val="585387168"/>
                  </a:ext>
                </a:extLst>
              </a:tr>
              <a:tr h="364628"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+mj-lt"/>
                        </a:rPr>
                        <a:t>Read-only</a:t>
                      </a:r>
                    </a:p>
                  </a:txBody>
                  <a:tcPr marL="67523" marR="67523" marT="33763" marB="33763" anchor="ctr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latin typeface="+mj-lt"/>
                        </a:rPr>
                        <a:t>Read access to data via site and via token </a:t>
                      </a:r>
                    </a:p>
                  </a:txBody>
                  <a:tcPr marL="67523" marR="67523" marT="33763" marB="33763"/>
                </a:tc>
                <a:extLst>
                  <a:ext uri="{0D108BD9-81ED-4DB2-BD59-A6C34878D82A}">
                    <a16:rowId xmlns:a16="http://schemas.microsoft.com/office/drawing/2014/main" val="4070830213"/>
                  </a:ext>
                </a:extLst>
              </a:tr>
              <a:tr h="636485"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+mj-lt"/>
                        </a:rPr>
                        <a:t>User/Editor</a:t>
                      </a:r>
                    </a:p>
                  </a:txBody>
                  <a:tcPr marL="67523" marR="67523" marT="33763" marB="33763" anchor="ctr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latin typeface="+mj-lt"/>
                        </a:rPr>
                        <a:t>All of the above</a:t>
                      </a:r>
                    </a:p>
                    <a:p>
                      <a:r>
                        <a:rPr lang="en-US" sz="1900">
                          <a:latin typeface="+mj-lt"/>
                        </a:rPr>
                        <a:t>+ access to scenarios and editing data</a:t>
                      </a:r>
                    </a:p>
                  </a:txBody>
                  <a:tcPr marL="67523" marR="67523" marT="33763" marB="33763"/>
                </a:tc>
                <a:extLst>
                  <a:ext uri="{0D108BD9-81ED-4DB2-BD59-A6C34878D82A}">
                    <a16:rowId xmlns:a16="http://schemas.microsoft.com/office/drawing/2014/main" val="1618165399"/>
                  </a:ext>
                </a:extLst>
              </a:tr>
              <a:tr h="920965"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+mj-lt"/>
                        </a:rPr>
                        <a:t>User Admin</a:t>
                      </a:r>
                    </a:p>
                  </a:txBody>
                  <a:tcPr marL="67523" marR="67523" marT="33763" marB="33763" anchor="ctr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latin typeface="+mj-lt"/>
                        </a:rPr>
                        <a:t>All of the above</a:t>
                      </a:r>
                    </a:p>
                    <a:p>
                      <a:r>
                        <a:rPr lang="en-US" sz="1900">
                          <a:latin typeface="+mj-lt"/>
                        </a:rPr>
                        <a:t>+ access to user manager</a:t>
                      </a:r>
                    </a:p>
                    <a:p>
                      <a:r>
                        <a:rPr lang="en-US" sz="1900">
                          <a:latin typeface="+mj-lt"/>
                        </a:rPr>
                        <a:t>+ access to application settings</a:t>
                      </a:r>
                    </a:p>
                  </a:txBody>
                  <a:tcPr marL="67523" marR="67523" marT="33763" marB="33763"/>
                </a:tc>
                <a:extLst>
                  <a:ext uri="{0D108BD9-81ED-4DB2-BD59-A6C34878D82A}">
                    <a16:rowId xmlns:a16="http://schemas.microsoft.com/office/drawing/2014/main" val="1969813634"/>
                  </a:ext>
                </a:extLst>
              </a:tr>
              <a:tr h="636485"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+mj-lt"/>
                        </a:rPr>
                        <a:t>System Admin</a:t>
                      </a:r>
                    </a:p>
                  </a:txBody>
                  <a:tcPr marL="67523" marR="67523" marT="33763" marB="33763" anchor="ctr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j-lt"/>
                        </a:rPr>
                        <a:t>All of the above</a:t>
                      </a:r>
                    </a:p>
                    <a:p>
                      <a:r>
                        <a:rPr lang="en-US" sz="1900" dirty="0">
                          <a:latin typeface="+mj-lt"/>
                        </a:rPr>
                        <a:t>+ direct </a:t>
                      </a:r>
                      <a:r>
                        <a:rPr lang="en-US" sz="1900" dirty="0" err="1">
                          <a:latin typeface="+mj-lt"/>
                        </a:rPr>
                        <a:t>api</a:t>
                      </a:r>
                      <a:r>
                        <a:rPr lang="en-US" sz="1900" dirty="0">
                          <a:latin typeface="+mj-lt"/>
                        </a:rPr>
                        <a:t> access</a:t>
                      </a:r>
                    </a:p>
                  </a:txBody>
                  <a:tcPr marL="67523" marR="67523" marT="33763" marB="33763"/>
                </a:tc>
                <a:extLst>
                  <a:ext uri="{0D108BD9-81ED-4DB2-BD59-A6C34878D82A}">
                    <a16:rowId xmlns:a16="http://schemas.microsoft.com/office/drawing/2014/main" val="411090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96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7313F-6A68-B605-B0A0-96DF7DDBD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42" y="2017061"/>
            <a:ext cx="3000455" cy="3247465"/>
          </a:xfrm>
        </p:spPr>
        <p:txBody>
          <a:bodyPr>
            <a:normAutofit/>
          </a:bodyPr>
          <a:lstStyle/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Ask a User Admin to change your role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Click on Profile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Click Manage Users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Click the pen to edit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Select Role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Save or cancel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0A9CEC-BB4A-BA78-2C75-C8B9F7D2E9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B14B5B-3854-0D42-86A1-87F239B03A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Modify User Roles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CA4EB-ECF2-D9EA-7912-329F86DE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67" y="1236552"/>
            <a:ext cx="5631011" cy="44903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0AA0FA-3B24-09AE-51F0-6E567C3A7267}"/>
              </a:ext>
            </a:extLst>
          </p:cNvPr>
          <p:cNvSpPr/>
          <p:nvPr/>
        </p:nvSpPr>
        <p:spPr>
          <a:xfrm>
            <a:off x="6985803" y="2190185"/>
            <a:ext cx="733807" cy="36347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0923D-F3AF-8206-9176-77B6EE0BF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940" y="3973175"/>
            <a:ext cx="4169664" cy="138300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A32C49-DBD2-F005-667C-1AA6F3370E01}"/>
              </a:ext>
            </a:extLst>
          </p:cNvPr>
          <p:cNvSpPr/>
          <p:nvPr/>
        </p:nvSpPr>
        <p:spPr>
          <a:xfrm rot="1749524">
            <a:off x="7518293" y="3844565"/>
            <a:ext cx="402635" cy="18032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F17AE3A-EDFE-D947-3BC2-2D1DDB34DF5F}"/>
              </a:ext>
            </a:extLst>
          </p:cNvPr>
          <p:cNvSpPr/>
          <p:nvPr/>
        </p:nvSpPr>
        <p:spPr>
          <a:xfrm rot="1749524">
            <a:off x="8366509" y="1152840"/>
            <a:ext cx="402635" cy="18032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99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A38413-F925-C0F1-6CE0-2F29BC73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1336646"/>
            <a:ext cx="2678859" cy="2680137"/>
          </a:xfrm>
        </p:spPr>
        <p:txBody>
          <a:bodyPr vert="horz" lIns="68580" tIns="34291" rIns="68580" bIns="34291" rtlCol="0" anchor="b">
            <a:normAutofit/>
          </a:bodyPr>
          <a:lstStyle/>
          <a:p>
            <a:br>
              <a:rPr lang="en-US" sz="3825"/>
            </a:br>
            <a:r>
              <a:rPr lang="en-US" sz="3825"/>
              <a:t>Cost Module Settings</a:t>
            </a:r>
            <a:br>
              <a:rPr lang="en-US" sz="3825"/>
            </a:br>
            <a:endParaRPr lang="en-US" sz="3825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DA0E809-EFA7-EAFA-2B1E-0A0D708F5E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3237" b="3237"/>
          <a:stretch>
            <a:fillRect/>
          </a:stretch>
        </p:blipFill>
        <p:spPr>
          <a:xfrm>
            <a:off x="3562501" y="1337310"/>
            <a:ext cx="5267409" cy="416280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82557A-AB9C-4FAF-DAC8-5C571E19F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9161" y="4330622"/>
            <a:ext cx="2678859" cy="1169495"/>
          </a:xfrm>
        </p:spPr>
        <p:txBody>
          <a:bodyPr vert="horz" lIns="68580" tIns="34291" rIns="68580" bIns="34291" rtlCol="0">
            <a:normAutofit/>
          </a:bodyPr>
          <a:lstStyle/>
          <a:p>
            <a:r>
              <a:rPr lang="en-US" sz="1800"/>
              <a:t>Modify Global Settings</a:t>
            </a:r>
          </a:p>
        </p:txBody>
      </p:sp>
    </p:spTree>
    <p:extLst>
      <p:ext uri="{BB962C8B-B14F-4D97-AF65-F5344CB8AC3E}">
        <p14:creationId xmlns:p14="http://schemas.microsoft.com/office/powerpoint/2010/main" val="424052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17DF-9D28-07A9-6878-860D613D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5788"/>
            <a:ext cx="7884415" cy="3049905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 sz="4951"/>
              <a:t>Map Explorer</a:t>
            </a:r>
            <a:br>
              <a:rPr lang="en-US" sz="4951"/>
            </a:br>
            <a:endParaRPr lang="en-US" sz="495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31531-4F6C-E36D-BDFE-9F74926D4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594707"/>
            <a:ext cx="7884415" cy="845011"/>
          </a:xfrm>
        </p:spPr>
        <p:txBody>
          <a:bodyPr vert="horz" lIns="68580" tIns="34291" rIns="68580" bIns="34291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39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F41C6-417E-A07E-6051-BE8A4153C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" y="2870321"/>
            <a:ext cx="3332367" cy="2619651"/>
          </a:xfrm>
        </p:spPr>
        <p:txBody>
          <a:bodyPr vert="horz" lIns="68580" tIns="34291" rIns="68580" bIns="34291" rtlCol="0">
            <a:normAutofit/>
          </a:bodyPr>
          <a:lstStyle/>
          <a:p>
            <a:pPr indent="-171442">
              <a:buFont typeface="Arial" panose="020B0604020202020204" pitchFamily="34" charset="0"/>
              <a:buChar char="•"/>
            </a:pPr>
            <a:r>
              <a:rPr lang="en-US" sz="1351">
                <a:solidFill>
                  <a:schemeClr val="tx1"/>
                </a:solidFill>
                <a:latin typeface="+mn-lt"/>
                <a:cs typeface="+mn-cs"/>
              </a:rPr>
              <a:t>Available Layers:</a:t>
            </a:r>
          </a:p>
          <a:p>
            <a:pPr marL="342883" indent="-171442">
              <a:buFont typeface="Arial" panose="020B0604020202020204" pitchFamily="34" charset="0"/>
              <a:buChar char="•"/>
            </a:pPr>
            <a:r>
              <a:rPr lang="en-US" sz="1351">
                <a:solidFill>
                  <a:schemeClr val="tx1"/>
                </a:solidFill>
                <a:latin typeface="+mn-lt"/>
                <a:cs typeface="+mn-cs"/>
              </a:rPr>
              <a:t>Pollutant heat maps</a:t>
            </a:r>
          </a:p>
          <a:p>
            <a:pPr marL="342883" indent="-171442">
              <a:buFont typeface="Arial" panose="020B0604020202020204" pitchFamily="34" charset="0"/>
              <a:buChar char="•"/>
            </a:pPr>
            <a:r>
              <a:rPr lang="en-US" sz="1351">
                <a:solidFill>
                  <a:schemeClr val="tx1"/>
                </a:solidFill>
                <a:latin typeface="+mn-lt"/>
                <a:cs typeface="+mn-cs"/>
              </a:rPr>
              <a:t>Landuse/Terrain</a:t>
            </a:r>
          </a:p>
          <a:p>
            <a:pPr marL="342883" indent="-171442">
              <a:buFont typeface="Arial" panose="020B0604020202020204" pitchFamily="34" charset="0"/>
              <a:buChar char="•"/>
            </a:pPr>
            <a:r>
              <a:rPr lang="en-US" sz="1351">
                <a:solidFill>
                  <a:schemeClr val="tx1"/>
                </a:solidFill>
                <a:latin typeface="+mn-lt"/>
                <a:cs typeface="+mn-cs"/>
              </a:rPr>
              <a:t>Stormwater subbasins</a:t>
            </a:r>
          </a:p>
          <a:p>
            <a:pPr marL="342883" indent="-171442">
              <a:buFont typeface="Arial" panose="020B0604020202020204" pitchFamily="34" charset="0"/>
              <a:buChar char="•"/>
            </a:pPr>
            <a:r>
              <a:rPr lang="en-US" sz="1351">
                <a:solidFill>
                  <a:schemeClr val="tx1"/>
                </a:solidFill>
                <a:latin typeface="+mn-lt"/>
                <a:cs typeface="+mn-cs"/>
              </a:rPr>
              <a:t>Stormwater BMPs</a:t>
            </a:r>
          </a:p>
          <a:p>
            <a:pPr marL="342883" indent="-171442">
              <a:buFont typeface="Arial" panose="020B0604020202020204" pitchFamily="34" charset="0"/>
              <a:buChar char="•"/>
            </a:pPr>
            <a:r>
              <a:rPr lang="en-US" sz="1351">
                <a:solidFill>
                  <a:schemeClr val="tx1"/>
                </a:solidFill>
                <a:latin typeface="+mn-lt"/>
                <a:cs typeface="+mn-cs"/>
              </a:rPr>
              <a:t>Stormwater pipes</a:t>
            </a:r>
          </a:p>
          <a:p>
            <a:pPr indent="-171442">
              <a:buFont typeface="Arial" panose="020B0604020202020204" pitchFamily="34" charset="0"/>
              <a:buChar char="•"/>
            </a:pPr>
            <a:endParaRPr lang="en-US" sz="1351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4813F-29DE-478E-BE41-5E08332E7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1601790"/>
            <a:ext cx="3332163" cy="81597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 sz="1951"/>
              <a:t>Visualize Existing Infrastructure and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54BA8-A092-424D-B40A-FCBB4541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62" y="2273119"/>
            <a:ext cx="4830319" cy="22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7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B60CD3-925D-C9F1-3BEE-71C7FD3F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7" y="1699023"/>
            <a:ext cx="3017520" cy="2403101"/>
          </a:xfrm>
        </p:spPr>
        <p:txBody>
          <a:bodyPr vert="horz" lIns="68580" tIns="34291" rIns="68580" bIns="34291" rtlCol="0" anchor="b">
            <a:normAutofit/>
          </a:bodyPr>
          <a:lstStyle/>
          <a:p>
            <a:r>
              <a:rPr lang="en-US" sz="3600"/>
              <a:t>Search by Facility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7E4302-844E-698D-C7A3-275BBA5C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769" y="2236717"/>
            <a:ext cx="4806627" cy="22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5526"/>
      </p:ext>
    </p:extLst>
  </p:cSld>
  <p:clrMapOvr>
    <a:masterClrMapping/>
  </p:clrMapOvr>
</p:sld>
</file>

<file path=ppt/theme/theme1.xml><?xml version="1.0" encoding="utf-8"?>
<a:theme xmlns:a="http://schemas.openxmlformats.org/drawingml/2006/main" name="gcp theme">
  <a:themeElements>
    <a:clrScheme name="GCP template">
      <a:dk1>
        <a:srgbClr val="000000"/>
      </a:dk1>
      <a:lt1>
        <a:srgbClr val="FFFFFF"/>
      </a:lt1>
      <a:dk2>
        <a:srgbClr val="080808"/>
      </a:dk2>
      <a:lt2>
        <a:srgbClr val="F8F8F8"/>
      </a:lt2>
      <a:accent1>
        <a:srgbClr val="4285F4"/>
      </a:accent1>
      <a:accent2>
        <a:srgbClr val="D02D2A"/>
      </a:accent2>
      <a:accent3>
        <a:srgbClr val="F0A608"/>
      </a:accent3>
      <a:accent4>
        <a:srgbClr val="0F9D58"/>
      </a:accent4>
      <a:accent5>
        <a:srgbClr val="254A89"/>
      </a:accent5>
      <a:accent6>
        <a:srgbClr val="D34836"/>
      </a:accent6>
      <a:hlink>
        <a:srgbClr val="4285F4"/>
      </a:hlink>
      <a:folHlink>
        <a:srgbClr val="254A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cp theme" id="{9D8B636C-59A2-8941-8519-B9EDF2965B4E}" vid="{B636C890-5FFE-0544-96FD-5DA73F137F6D}"/>
    </a:ext>
  </a:extLst>
</a:theme>
</file>

<file path=ppt/theme/theme10.xml><?xml version="1.0" encoding="utf-8"?>
<a:theme xmlns:a="http://schemas.openxmlformats.org/drawingml/2006/main" name="1_gcp theme">
  <a:themeElements>
    <a:clrScheme name="GCP template">
      <a:dk1>
        <a:srgbClr val="000000"/>
      </a:dk1>
      <a:lt1>
        <a:srgbClr val="FFFFFF"/>
      </a:lt1>
      <a:dk2>
        <a:srgbClr val="080808"/>
      </a:dk2>
      <a:lt2>
        <a:srgbClr val="F8F8F8"/>
      </a:lt2>
      <a:accent1>
        <a:srgbClr val="4285F4"/>
      </a:accent1>
      <a:accent2>
        <a:srgbClr val="D02D2A"/>
      </a:accent2>
      <a:accent3>
        <a:srgbClr val="F0A608"/>
      </a:accent3>
      <a:accent4>
        <a:srgbClr val="0F9D58"/>
      </a:accent4>
      <a:accent5>
        <a:srgbClr val="254A89"/>
      </a:accent5>
      <a:accent6>
        <a:srgbClr val="D34836"/>
      </a:accent6>
      <a:hlink>
        <a:srgbClr val="4285F4"/>
      </a:hlink>
      <a:folHlink>
        <a:srgbClr val="254A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cp theme" id="{9D8B636C-59A2-8941-8519-B9EDF2965B4E}" vid="{B636C890-5FFE-0544-96FD-5DA73F137F6D}"/>
    </a:ext>
  </a:extLst>
</a:theme>
</file>

<file path=ppt/theme/theme1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CP Template">
  <a:themeElements>
    <a:clrScheme name="GCP template">
      <a:dk1>
        <a:srgbClr val="000000"/>
      </a:dk1>
      <a:lt1>
        <a:srgbClr val="FFFFFF"/>
      </a:lt1>
      <a:dk2>
        <a:srgbClr val="080808"/>
      </a:dk2>
      <a:lt2>
        <a:srgbClr val="F8F8F8"/>
      </a:lt2>
      <a:accent1>
        <a:srgbClr val="4285F4"/>
      </a:accent1>
      <a:accent2>
        <a:srgbClr val="D02D2A"/>
      </a:accent2>
      <a:accent3>
        <a:srgbClr val="F0A608"/>
      </a:accent3>
      <a:accent4>
        <a:srgbClr val="0F9D58"/>
      </a:accent4>
      <a:accent5>
        <a:srgbClr val="254A89"/>
      </a:accent5>
      <a:accent6>
        <a:srgbClr val="D34836"/>
      </a:accent6>
      <a:hlink>
        <a:srgbClr val="4285F4"/>
      </a:hlink>
      <a:folHlink>
        <a:srgbClr val="254A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ogle Cloud Official Icons and Solution Architectures  -  Read-Only" id="{252BD49E-47FA-B749-94E7-CF291060E167}" vid="{458241EB-64D0-7746-89C2-882D84C052A7}"/>
    </a:ext>
  </a:extLst>
</a:theme>
</file>

<file path=ppt/theme/theme3.xml><?xml version="1.0" encoding="utf-8"?>
<a:theme xmlns:a="http://schemas.openxmlformats.org/drawingml/2006/main" name="Theme2">
  <a:themeElements>
    <a:clrScheme name="GCP template">
      <a:dk1>
        <a:srgbClr val="000000"/>
      </a:dk1>
      <a:lt1>
        <a:srgbClr val="FFFFFF"/>
      </a:lt1>
      <a:dk2>
        <a:srgbClr val="080808"/>
      </a:dk2>
      <a:lt2>
        <a:srgbClr val="F8F8F8"/>
      </a:lt2>
      <a:accent1>
        <a:srgbClr val="4285F4"/>
      </a:accent1>
      <a:accent2>
        <a:srgbClr val="D02D2A"/>
      </a:accent2>
      <a:accent3>
        <a:srgbClr val="F0A608"/>
      </a:accent3>
      <a:accent4>
        <a:srgbClr val="0F9D58"/>
      </a:accent4>
      <a:accent5>
        <a:srgbClr val="254A89"/>
      </a:accent5>
      <a:accent6>
        <a:srgbClr val="D34836"/>
      </a:accent6>
      <a:hlink>
        <a:srgbClr val="4285F4"/>
      </a:hlink>
      <a:folHlink>
        <a:srgbClr val="254A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2D1C1322-5D2A-5F48-9694-CC1D4A758EA8}" vid="{4DC3D1AE-FC3D-9242-B60D-4D66E18848BE}"/>
    </a:ext>
  </a:extLst>
</a:theme>
</file>

<file path=ppt/theme/theme4.xml><?xml version="1.0" encoding="utf-8"?>
<a:theme xmlns:a="http://schemas.openxmlformats.org/drawingml/2006/main" name="Theme- Template 3-WIDESCREEN_20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lidedoc Theme 3">
  <a:themeElements>
    <a:clrScheme name="Theme 3 Slidedoc">
      <a:dk1>
        <a:srgbClr val="191E32"/>
      </a:dk1>
      <a:lt1>
        <a:srgbClr val="FFFFFF"/>
      </a:lt1>
      <a:dk2>
        <a:srgbClr val="191E32"/>
      </a:dk2>
      <a:lt2>
        <a:srgbClr val="E7E6E6"/>
      </a:lt2>
      <a:accent1>
        <a:srgbClr val="816BE1"/>
      </a:accent1>
      <a:accent2>
        <a:srgbClr val="28D7D7"/>
      </a:accent2>
      <a:accent3>
        <a:srgbClr val="FF69AF"/>
      </a:accent3>
      <a:accent4>
        <a:srgbClr val="2364FA"/>
      </a:accent4>
      <a:accent5>
        <a:srgbClr val="44546A"/>
      </a:accent5>
      <a:accent6>
        <a:srgbClr val="F98A4D"/>
      </a:accent6>
      <a:hlink>
        <a:srgbClr val="7AA2FC"/>
      </a:hlink>
      <a:folHlink>
        <a:srgbClr val="7AA2FC"/>
      </a:folHlink>
    </a:clrScheme>
    <a:fontScheme name="Digital Slidedoc">
      <a:majorFont>
        <a:latin typeface="Roboto 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marL="0" algn="ctr">
          <a:spcAft>
            <a:spcPts val="900"/>
          </a:spcAft>
          <a:buFont typeface="Arial" panose="020B0604020202020204" pitchFamily="34" charset="0"/>
          <a:buChar char="​"/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Aft>
            <a:spcPts val="900"/>
          </a:spcAft>
          <a:defRPr sz="12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gcp theme</Template>
  <TotalTime>19</TotalTime>
  <Words>642</Words>
  <Application>Microsoft Macintosh PowerPoint</Application>
  <PresentationFormat>Letter Paper (8.5x11 in)</PresentationFormat>
  <Paragraphs>144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29</vt:i4>
      </vt:variant>
    </vt:vector>
  </HeadingPairs>
  <TitlesOfParts>
    <vt:vector size="48" baseType="lpstr">
      <vt:lpstr>Arial</vt:lpstr>
      <vt:lpstr>Calibri</vt:lpstr>
      <vt:lpstr>Calibri Light</vt:lpstr>
      <vt:lpstr>Helvetica</vt:lpstr>
      <vt:lpstr>Microsoft Sans Serif</vt:lpstr>
      <vt:lpstr>Open Sans</vt:lpstr>
      <vt:lpstr>Roboto</vt:lpstr>
      <vt:lpstr>Roboto Bold</vt:lpstr>
      <vt:lpstr>gcp theme</vt:lpstr>
      <vt:lpstr>GCP Template</vt:lpstr>
      <vt:lpstr>Theme2</vt:lpstr>
      <vt:lpstr>Theme- Template 3-WIDESCREEN_2016</vt:lpstr>
      <vt:lpstr>Custom Design</vt:lpstr>
      <vt:lpstr>1_Office Theme</vt:lpstr>
      <vt:lpstr>2_Custom Design</vt:lpstr>
      <vt:lpstr>1_Custom Design</vt:lpstr>
      <vt:lpstr>Slidedoc Theme 3</vt:lpstr>
      <vt:lpstr>1_gcp theme</vt:lpstr>
      <vt:lpstr>Office Theme</vt:lpstr>
      <vt:lpstr>Tacoma  Watershed  Insights   Main Components</vt:lpstr>
      <vt:lpstr>System Administration</vt:lpstr>
      <vt:lpstr>Enroll New User</vt:lpstr>
      <vt:lpstr>Modify User Roles</vt:lpstr>
      <vt:lpstr>PowerPoint Presentation</vt:lpstr>
      <vt:lpstr> Cost Module Settings </vt:lpstr>
      <vt:lpstr>Map Explorer </vt:lpstr>
      <vt:lpstr>Visualize Existing Infrastructure and Conditions</vt:lpstr>
      <vt:lpstr>Search by Facility Type</vt:lpstr>
      <vt:lpstr>Results Reviewer</vt:lpstr>
      <vt:lpstr>Explore WQ Performance at Facilities and Subbasins</vt:lpstr>
      <vt:lpstr>Explore BMP Attributes</vt:lpstr>
      <vt:lpstr>Drill down to individual BMPs</vt:lpstr>
      <vt:lpstr>Create BMPs with Detailed Performance and Cost Attributes</vt:lpstr>
      <vt:lpstr>Visualize Subbasin Attributes</vt:lpstr>
      <vt:lpstr>Visualize Subbasin Attributes</vt:lpstr>
      <vt:lpstr>Scenario Builder</vt:lpstr>
      <vt:lpstr>Purpose and Process</vt:lpstr>
      <vt:lpstr>Scenario Design Process</vt:lpstr>
      <vt:lpstr>Scenario Design Process</vt:lpstr>
      <vt:lpstr>Scenario Design Process</vt:lpstr>
      <vt:lpstr>Scenario Design Process</vt:lpstr>
      <vt:lpstr>Purpose and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Integration GIS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Tacoma  Watershed  Insights   Main Components</dc:title>
  <dc:creator>Christian Nilsen</dc:creator>
  <cp:lastModifiedBy>Christian Nilsen</cp:lastModifiedBy>
  <cp:revision>5</cp:revision>
  <dcterms:created xsi:type="dcterms:W3CDTF">2023-08-11T21:32:29Z</dcterms:created>
  <dcterms:modified xsi:type="dcterms:W3CDTF">2023-08-11T21:55:00Z</dcterms:modified>
</cp:coreProperties>
</file>